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6.xml" ContentType="application/inkml+xml"/>
  <Override PartName="/ppt/notesSlides/notesSlide1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8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4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Action1.xml" ContentType="application/vnd.ms-office.inkAction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7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3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  <p:sldMasterId id="2147483721" r:id="rId2"/>
  </p:sldMasterIdLst>
  <p:notesMasterIdLst>
    <p:notesMasterId r:id="rId46"/>
  </p:notesMasterIdLst>
  <p:sldIdLst>
    <p:sldId id="951" r:id="rId3"/>
    <p:sldId id="258" r:id="rId4"/>
    <p:sldId id="845" r:id="rId5"/>
    <p:sldId id="929" r:id="rId6"/>
    <p:sldId id="932" r:id="rId7"/>
    <p:sldId id="921" r:id="rId8"/>
    <p:sldId id="922" r:id="rId9"/>
    <p:sldId id="949" r:id="rId10"/>
    <p:sldId id="950" r:id="rId11"/>
    <p:sldId id="938" r:id="rId12"/>
    <p:sldId id="948" r:id="rId13"/>
    <p:sldId id="874" r:id="rId14"/>
    <p:sldId id="876" r:id="rId15"/>
    <p:sldId id="878" r:id="rId16"/>
    <p:sldId id="879" r:id="rId17"/>
    <p:sldId id="880" r:id="rId18"/>
    <p:sldId id="881" r:id="rId19"/>
    <p:sldId id="882" r:id="rId20"/>
    <p:sldId id="885" r:id="rId21"/>
    <p:sldId id="886" r:id="rId22"/>
    <p:sldId id="924" r:id="rId23"/>
    <p:sldId id="887" r:id="rId24"/>
    <p:sldId id="890" r:id="rId25"/>
    <p:sldId id="930" r:id="rId26"/>
    <p:sldId id="891" r:id="rId27"/>
    <p:sldId id="892" r:id="rId28"/>
    <p:sldId id="946" r:id="rId29"/>
    <p:sldId id="920" r:id="rId30"/>
    <p:sldId id="925" r:id="rId31"/>
    <p:sldId id="909" r:id="rId32"/>
    <p:sldId id="914" r:id="rId33"/>
    <p:sldId id="940" r:id="rId34"/>
    <p:sldId id="917" r:id="rId35"/>
    <p:sldId id="906" r:id="rId36"/>
    <p:sldId id="935" r:id="rId37"/>
    <p:sldId id="926" r:id="rId38"/>
    <p:sldId id="911" r:id="rId39"/>
    <p:sldId id="918" r:id="rId40"/>
    <p:sldId id="907" r:id="rId41"/>
    <p:sldId id="927" r:id="rId42"/>
    <p:sldId id="910" r:id="rId43"/>
    <p:sldId id="391" r:id="rId44"/>
    <p:sldId id="522" r:id="rId45"/>
  </p:sldIdLst>
  <p:sldSz cx="12192000" cy="6858000"/>
  <p:notesSz cx="6858000" cy="9144000"/>
  <p:embeddedFontLst>
    <p:embeddedFont>
      <p:font typeface="Consolas" panose="020B0609020204030204" pitchFamily="49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 userDrawn="1">
          <p15:clr>
            <a:srgbClr val="A4A3A4"/>
          </p15:clr>
        </p15:guide>
        <p15:guide id="2" orient="horz" pos="1440" userDrawn="1">
          <p15:clr>
            <a:srgbClr val="A4A3A4"/>
          </p15:clr>
        </p15:guide>
        <p15:guide id="3" orient="horz" pos="2880" userDrawn="1">
          <p15:clr>
            <a:srgbClr val="A4A3A4"/>
          </p15:clr>
        </p15:guide>
        <p15:guide id="4" pos="5115" userDrawn="1">
          <p15:clr>
            <a:srgbClr val="A4A3A4"/>
          </p15:clr>
        </p15:guide>
        <p15:guide id="5" pos="25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mith C. Rajapakse" initials="DC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B0F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A229"/>
    <a:srgbClr val="F27A97"/>
    <a:srgbClr val="FF0000"/>
    <a:srgbClr val="0081E2"/>
    <a:srgbClr val="33CC33"/>
    <a:srgbClr val="9900FF"/>
    <a:srgbClr val="0000FF"/>
    <a:srgbClr val="CC3300"/>
    <a:srgbClr val="9148C8"/>
    <a:srgbClr val="893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30E81-381A-4180-A9E1-83080F7B2BAA}" v="1" dt="2025-01-31T04:20:09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0" autoAdjust="0"/>
    <p:restoredTop sz="62906" autoAdjust="0"/>
  </p:normalViewPr>
  <p:slideViewPr>
    <p:cSldViewPr snapToGrid="0">
      <p:cViewPr varScale="1">
        <p:scale>
          <a:sx n="63" d="100"/>
          <a:sy n="63" d="100"/>
        </p:scale>
        <p:origin x="1182" y="66"/>
      </p:cViewPr>
      <p:guideLst>
        <p:guide orient="horz" pos="4319"/>
        <p:guide orient="horz" pos="1440"/>
        <p:guide orient="horz" pos="2880"/>
        <p:guide pos="5115"/>
        <p:guide pos="256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nesh Neelakanta Iyer" userId="c7b414f3-4037-48ab-8cb1-f31c030f56c0" providerId="ADAL" clId="{C8230E81-381A-4180-A9E1-83080F7B2BAA}"/>
    <pc:docChg chg="custSel addSld delSld modSld">
      <pc:chgData name="Ganesh Neelakanta Iyer" userId="c7b414f3-4037-48ab-8cb1-f31c030f56c0" providerId="ADAL" clId="{C8230E81-381A-4180-A9E1-83080F7B2BAA}" dt="2025-01-31T04:20:10.854" v="80" actId="478"/>
      <pc:docMkLst>
        <pc:docMk/>
      </pc:docMkLst>
      <pc:sldChg chg="delSp add mod">
        <pc:chgData name="Ganesh Neelakanta Iyer" userId="c7b414f3-4037-48ab-8cb1-f31c030f56c0" providerId="ADAL" clId="{C8230E81-381A-4180-A9E1-83080F7B2BAA}" dt="2025-01-31T04:20:10.854" v="80" actId="478"/>
        <pc:sldMkLst>
          <pc:docMk/>
          <pc:sldMk cId="1535729046" sldId="391"/>
        </pc:sldMkLst>
        <pc:spChg chg="del">
          <ac:chgData name="Ganesh Neelakanta Iyer" userId="c7b414f3-4037-48ab-8cb1-f31c030f56c0" providerId="ADAL" clId="{C8230E81-381A-4180-A9E1-83080F7B2BAA}" dt="2025-01-31T04:20:10.854" v="80" actId="478"/>
          <ac:spMkLst>
            <pc:docMk/>
            <pc:sldMk cId="1535729046" sldId="391"/>
            <ac:spMk id="2" creationId="{1F1B85DC-55C4-5199-9BCF-6C5BE3B707BC}"/>
          </ac:spMkLst>
        </pc:spChg>
      </pc:sldChg>
      <pc:sldChg chg="modNotes">
        <pc:chgData name="Ganesh Neelakanta Iyer" userId="c7b414f3-4037-48ab-8cb1-f31c030f56c0" providerId="ADAL" clId="{C8230E81-381A-4180-A9E1-83080F7B2BAA}" dt="2025-01-31T04:19:07.651" v="1" actId="368"/>
        <pc:sldMkLst>
          <pc:docMk/>
          <pc:sldMk cId="947037410" sldId="845"/>
        </pc:sldMkLst>
      </pc:sldChg>
      <pc:sldChg chg="modNotes">
        <pc:chgData name="Ganesh Neelakanta Iyer" userId="c7b414f3-4037-48ab-8cb1-f31c030f56c0" providerId="ADAL" clId="{C8230E81-381A-4180-A9E1-83080F7B2BAA}" dt="2025-01-31T04:19:07.679" v="19" actId="368"/>
        <pc:sldMkLst>
          <pc:docMk/>
          <pc:sldMk cId="2379354857" sldId="874"/>
        </pc:sldMkLst>
      </pc:sldChg>
      <pc:sldChg chg="modNotes">
        <pc:chgData name="Ganesh Neelakanta Iyer" userId="c7b414f3-4037-48ab-8cb1-f31c030f56c0" providerId="ADAL" clId="{C8230E81-381A-4180-A9E1-83080F7B2BAA}" dt="2025-01-31T04:19:07.683" v="21" actId="368"/>
        <pc:sldMkLst>
          <pc:docMk/>
          <pc:sldMk cId="2353099256" sldId="876"/>
        </pc:sldMkLst>
      </pc:sldChg>
      <pc:sldChg chg="del">
        <pc:chgData name="Ganesh Neelakanta Iyer" userId="c7b414f3-4037-48ab-8cb1-f31c030f56c0" providerId="ADAL" clId="{C8230E81-381A-4180-A9E1-83080F7B2BAA}" dt="2025-01-31T04:19:29.195" v="76" actId="47"/>
        <pc:sldMkLst>
          <pc:docMk/>
          <pc:sldMk cId="967681394" sldId="877"/>
        </pc:sldMkLst>
      </pc:sldChg>
      <pc:sldChg chg="modNotes">
        <pc:chgData name="Ganesh Neelakanta Iyer" userId="c7b414f3-4037-48ab-8cb1-f31c030f56c0" providerId="ADAL" clId="{C8230E81-381A-4180-A9E1-83080F7B2BAA}" dt="2025-01-31T04:19:07.686" v="23" actId="368"/>
        <pc:sldMkLst>
          <pc:docMk/>
          <pc:sldMk cId="1271872156" sldId="878"/>
        </pc:sldMkLst>
      </pc:sldChg>
      <pc:sldChg chg="modNotes">
        <pc:chgData name="Ganesh Neelakanta Iyer" userId="c7b414f3-4037-48ab-8cb1-f31c030f56c0" providerId="ADAL" clId="{C8230E81-381A-4180-A9E1-83080F7B2BAA}" dt="2025-01-31T04:19:07.688" v="25" actId="368"/>
        <pc:sldMkLst>
          <pc:docMk/>
          <pc:sldMk cId="2497813447" sldId="879"/>
        </pc:sldMkLst>
      </pc:sldChg>
      <pc:sldChg chg="modNotes">
        <pc:chgData name="Ganesh Neelakanta Iyer" userId="c7b414f3-4037-48ab-8cb1-f31c030f56c0" providerId="ADAL" clId="{C8230E81-381A-4180-A9E1-83080F7B2BAA}" dt="2025-01-31T04:19:07.692" v="27" actId="368"/>
        <pc:sldMkLst>
          <pc:docMk/>
          <pc:sldMk cId="1964662734" sldId="881"/>
        </pc:sldMkLst>
      </pc:sldChg>
      <pc:sldChg chg="modNotes">
        <pc:chgData name="Ganesh Neelakanta Iyer" userId="c7b414f3-4037-48ab-8cb1-f31c030f56c0" providerId="ADAL" clId="{C8230E81-381A-4180-A9E1-83080F7B2BAA}" dt="2025-01-31T04:19:07.694" v="29" actId="368"/>
        <pc:sldMkLst>
          <pc:docMk/>
          <pc:sldMk cId="2810038044" sldId="882"/>
        </pc:sldMkLst>
      </pc:sldChg>
      <pc:sldChg chg="modNotes">
        <pc:chgData name="Ganesh Neelakanta Iyer" userId="c7b414f3-4037-48ab-8cb1-f31c030f56c0" providerId="ADAL" clId="{C8230E81-381A-4180-A9E1-83080F7B2BAA}" dt="2025-01-31T04:19:07.696" v="31" actId="368"/>
        <pc:sldMkLst>
          <pc:docMk/>
          <pc:sldMk cId="4109319611" sldId="885"/>
        </pc:sldMkLst>
      </pc:sldChg>
      <pc:sldChg chg="modNotes">
        <pc:chgData name="Ganesh Neelakanta Iyer" userId="c7b414f3-4037-48ab-8cb1-f31c030f56c0" providerId="ADAL" clId="{C8230E81-381A-4180-A9E1-83080F7B2BAA}" dt="2025-01-31T04:19:07.699" v="33" actId="368"/>
        <pc:sldMkLst>
          <pc:docMk/>
          <pc:sldMk cId="3312172103" sldId="886"/>
        </pc:sldMkLst>
      </pc:sldChg>
      <pc:sldChg chg="modNotes">
        <pc:chgData name="Ganesh Neelakanta Iyer" userId="c7b414f3-4037-48ab-8cb1-f31c030f56c0" providerId="ADAL" clId="{C8230E81-381A-4180-A9E1-83080F7B2BAA}" dt="2025-01-31T04:19:07.705" v="37" actId="368"/>
        <pc:sldMkLst>
          <pc:docMk/>
          <pc:sldMk cId="761518583" sldId="887"/>
        </pc:sldMkLst>
      </pc:sldChg>
      <pc:sldChg chg="modNotes">
        <pc:chgData name="Ganesh Neelakanta Iyer" userId="c7b414f3-4037-48ab-8cb1-f31c030f56c0" providerId="ADAL" clId="{C8230E81-381A-4180-A9E1-83080F7B2BAA}" dt="2025-01-31T04:19:08.691" v="73" actId="27636"/>
        <pc:sldMkLst>
          <pc:docMk/>
          <pc:sldMk cId="1496243647" sldId="890"/>
        </pc:sldMkLst>
      </pc:sldChg>
      <pc:sldChg chg="modNotes">
        <pc:chgData name="Ganesh Neelakanta Iyer" userId="c7b414f3-4037-48ab-8cb1-f31c030f56c0" providerId="ADAL" clId="{C8230E81-381A-4180-A9E1-83080F7B2BAA}" dt="2025-01-31T04:19:07.713" v="43" actId="368"/>
        <pc:sldMkLst>
          <pc:docMk/>
          <pc:sldMk cId="3581948800" sldId="891"/>
        </pc:sldMkLst>
      </pc:sldChg>
      <pc:sldChg chg="modNotes">
        <pc:chgData name="Ganesh Neelakanta Iyer" userId="c7b414f3-4037-48ab-8cb1-f31c030f56c0" providerId="ADAL" clId="{C8230E81-381A-4180-A9E1-83080F7B2BAA}" dt="2025-01-31T04:19:07.739" v="61" actId="368"/>
        <pc:sldMkLst>
          <pc:docMk/>
          <pc:sldMk cId="3027494423" sldId="906"/>
        </pc:sldMkLst>
      </pc:sldChg>
      <pc:sldChg chg="modNotes">
        <pc:chgData name="Ganesh Neelakanta Iyer" userId="c7b414f3-4037-48ab-8cb1-f31c030f56c0" providerId="ADAL" clId="{C8230E81-381A-4180-A9E1-83080F7B2BAA}" dt="2025-01-31T04:19:07.751" v="69" actId="368"/>
        <pc:sldMkLst>
          <pc:docMk/>
          <pc:sldMk cId="3390824551" sldId="907"/>
        </pc:sldMkLst>
      </pc:sldChg>
      <pc:sldChg chg="modNotes">
        <pc:chgData name="Ganesh Neelakanta Iyer" userId="c7b414f3-4037-48ab-8cb1-f31c030f56c0" providerId="ADAL" clId="{C8230E81-381A-4180-A9E1-83080F7B2BAA}" dt="2025-01-31T04:19:07.727" v="53" actId="368"/>
        <pc:sldMkLst>
          <pc:docMk/>
          <pc:sldMk cId="3819231019" sldId="909"/>
        </pc:sldMkLst>
      </pc:sldChg>
      <pc:sldChg chg="modNotes">
        <pc:chgData name="Ganesh Neelakanta Iyer" userId="c7b414f3-4037-48ab-8cb1-f31c030f56c0" providerId="ADAL" clId="{C8230E81-381A-4180-A9E1-83080F7B2BAA}" dt="2025-01-31T04:19:07.746" v="67" actId="368"/>
        <pc:sldMkLst>
          <pc:docMk/>
          <pc:sldMk cId="1791783453" sldId="911"/>
        </pc:sldMkLst>
      </pc:sldChg>
      <pc:sldChg chg="modNotes">
        <pc:chgData name="Ganesh Neelakanta Iyer" userId="c7b414f3-4037-48ab-8cb1-f31c030f56c0" providerId="ADAL" clId="{C8230E81-381A-4180-A9E1-83080F7B2BAA}" dt="2025-01-31T04:19:07.730" v="55" actId="368"/>
        <pc:sldMkLst>
          <pc:docMk/>
          <pc:sldMk cId="4050457756" sldId="914"/>
        </pc:sldMkLst>
      </pc:sldChg>
      <pc:sldChg chg="modNotes">
        <pc:chgData name="Ganesh Neelakanta Iyer" userId="c7b414f3-4037-48ab-8cb1-f31c030f56c0" providerId="ADAL" clId="{C8230E81-381A-4180-A9E1-83080F7B2BAA}" dt="2025-01-31T04:19:07.736" v="59" actId="368"/>
        <pc:sldMkLst>
          <pc:docMk/>
          <pc:sldMk cId="2919282638" sldId="917"/>
        </pc:sldMkLst>
      </pc:sldChg>
      <pc:sldChg chg="del">
        <pc:chgData name="Ganesh Neelakanta Iyer" userId="c7b414f3-4037-48ab-8cb1-f31c030f56c0" providerId="ADAL" clId="{C8230E81-381A-4180-A9E1-83080F7B2BAA}" dt="2025-01-31T04:19:34.876" v="77" actId="47"/>
        <pc:sldMkLst>
          <pc:docMk/>
          <pc:sldMk cId="257875887" sldId="919"/>
        </pc:sldMkLst>
      </pc:sldChg>
      <pc:sldChg chg="modNotes">
        <pc:chgData name="Ganesh Neelakanta Iyer" userId="c7b414f3-4037-48ab-8cb1-f31c030f56c0" providerId="ADAL" clId="{C8230E81-381A-4180-A9E1-83080F7B2BAA}" dt="2025-01-31T04:19:07.722" v="49" actId="368"/>
        <pc:sldMkLst>
          <pc:docMk/>
          <pc:sldMk cId="653044581" sldId="920"/>
        </pc:sldMkLst>
      </pc:sldChg>
      <pc:sldChg chg="modNotes">
        <pc:chgData name="Ganesh Neelakanta Iyer" userId="c7b414f3-4037-48ab-8cb1-f31c030f56c0" providerId="ADAL" clId="{C8230E81-381A-4180-A9E1-83080F7B2BAA}" dt="2025-01-31T04:19:08.687" v="72" actId="27636"/>
        <pc:sldMkLst>
          <pc:docMk/>
          <pc:sldMk cId="3937675968" sldId="921"/>
        </pc:sldMkLst>
      </pc:sldChg>
      <pc:sldChg chg="modNotes">
        <pc:chgData name="Ganesh Neelakanta Iyer" userId="c7b414f3-4037-48ab-8cb1-f31c030f56c0" providerId="ADAL" clId="{C8230E81-381A-4180-A9E1-83080F7B2BAA}" dt="2025-01-31T04:19:07.662" v="9" actId="368"/>
        <pc:sldMkLst>
          <pc:docMk/>
          <pc:sldMk cId="2842620011" sldId="922"/>
        </pc:sldMkLst>
      </pc:sldChg>
      <pc:sldChg chg="modNotes">
        <pc:chgData name="Ganesh Neelakanta Iyer" userId="c7b414f3-4037-48ab-8cb1-f31c030f56c0" providerId="ADAL" clId="{C8230E81-381A-4180-A9E1-83080F7B2BAA}" dt="2025-01-31T04:19:07.702" v="35" actId="368"/>
        <pc:sldMkLst>
          <pc:docMk/>
          <pc:sldMk cId="430741947" sldId="924"/>
        </pc:sldMkLst>
      </pc:sldChg>
      <pc:sldChg chg="modNotes">
        <pc:chgData name="Ganesh Neelakanta Iyer" userId="c7b414f3-4037-48ab-8cb1-f31c030f56c0" providerId="ADAL" clId="{C8230E81-381A-4180-A9E1-83080F7B2BAA}" dt="2025-01-31T04:19:07.724" v="51" actId="368"/>
        <pc:sldMkLst>
          <pc:docMk/>
          <pc:sldMk cId="2877523275" sldId="925"/>
        </pc:sldMkLst>
      </pc:sldChg>
      <pc:sldChg chg="modNotes">
        <pc:chgData name="Ganesh Neelakanta Iyer" userId="c7b414f3-4037-48ab-8cb1-f31c030f56c0" providerId="ADAL" clId="{C8230E81-381A-4180-A9E1-83080F7B2BAA}" dt="2025-01-31T04:19:07.744" v="65" actId="368"/>
        <pc:sldMkLst>
          <pc:docMk/>
          <pc:sldMk cId="1610189147" sldId="926"/>
        </pc:sldMkLst>
      </pc:sldChg>
      <pc:sldChg chg="modNotes">
        <pc:chgData name="Ganesh Neelakanta Iyer" userId="c7b414f3-4037-48ab-8cb1-f31c030f56c0" providerId="ADAL" clId="{C8230E81-381A-4180-A9E1-83080F7B2BAA}" dt="2025-01-31T04:19:07.754" v="71" actId="368"/>
        <pc:sldMkLst>
          <pc:docMk/>
          <pc:sldMk cId="2246510744" sldId="927"/>
        </pc:sldMkLst>
      </pc:sldChg>
      <pc:sldChg chg="modNotes">
        <pc:chgData name="Ganesh Neelakanta Iyer" userId="c7b414f3-4037-48ab-8cb1-f31c030f56c0" providerId="ADAL" clId="{C8230E81-381A-4180-A9E1-83080F7B2BAA}" dt="2025-01-31T04:19:07.655" v="3" actId="368"/>
        <pc:sldMkLst>
          <pc:docMk/>
          <pc:sldMk cId="87734969" sldId="929"/>
        </pc:sldMkLst>
      </pc:sldChg>
      <pc:sldChg chg="modNotes">
        <pc:chgData name="Ganesh Neelakanta Iyer" userId="c7b414f3-4037-48ab-8cb1-f31c030f56c0" providerId="ADAL" clId="{C8230E81-381A-4180-A9E1-83080F7B2BAA}" dt="2025-01-31T04:19:07.710" v="41" actId="368"/>
        <pc:sldMkLst>
          <pc:docMk/>
          <pc:sldMk cId="620397367" sldId="930"/>
        </pc:sldMkLst>
      </pc:sldChg>
      <pc:sldChg chg="del modNotes">
        <pc:chgData name="Ganesh Neelakanta Iyer" userId="c7b414f3-4037-48ab-8cb1-f31c030f56c0" providerId="ADAL" clId="{C8230E81-381A-4180-A9E1-83080F7B2BAA}" dt="2025-01-31T04:19:35.417" v="78" actId="47"/>
        <pc:sldMkLst>
          <pc:docMk/>
          <pc:sldMk cId="2805900520" sldId="931"/>
        </pc:sldMkLst>
      </pc:sldChg>
      <pc:sldChg chg="modNotes">
        <pc:chgData name="Ganesh Neelakanta Iyer" userId="c7b414f3-4037-48ab-8cb1-f31c030f56c0" providerId="ADAL" clId="{C8230E81-381A-4180-A9E1-83080F7B2BAA}" dt="2025-01-31T04:19:07.657" v="5" actId="368"/>
        <pc:sldMkLst>
          <pc:docMk/>
          <pc:sldMk cId="2701228594" sldId="932"/>
        </pc:sldMkLst>
      </pc:sldChg>
      <pc:sldChg chg="modNotes">
        <pc:chgData name="Ganesh Neelakanta Iyer" userId="c7b414f3-4037-48ab-8cb1-f31c030f56c0" providerId="ADAL" clId="{C8230E81-381A-4180-A9E1-83080F7B2BAA}" dt="2025-01-31T04:19:07.741" v="63" actId="368"/>
        <pc:sldMkLst>
          <pc:docMk/>
          <pc:sldMk cId="3059962402" sldId="935"/>
        </pc:sldMkLst>
      </pc:sldChg>
      <pc:sldChg chg="modNotes">
        <pc:chgData name="Ganesh Neelakanta Iyer" userId="c7b414f3-4037-48ab-8cb1-f31c030f56c0" providerId="ADAL" clId="{C8230E81-381A-4180-A9E1-83080F7B2BAA}" dt="2025-01-31T04:19:07.674" v="15" actId="368"/>
        <pc:sldMkLst>
          <pc:docMk/>
          <pc:sldMk cId="3848712223" sldId="938"/>
        </pc:sldMkLst>
      </pc:sldChg>
      <pc:sldChg chg="modNotes">
        <pc:chgData name="Ganesh Neelakanta Iyer" userId="c7b414f3-4037-48ab-8cb1-f31c030f56c0" providerId="ADAL" clId="{C8230E81-381A-4180-A9E1-83080F7B2BAA}" dt="2025-01-31T04:19:07.734" v="57" actId="368"/>
        <pc:sldMkLst>
          <pc:docMk/>
          <pc:sldMk cId="3427109092" sldId="940"/>
        </pc:sldMkLst>
      </pc:sldChg>
      <pc:sldChg chg="del">
        <pc:chgData name="Ganesh Neelakanta Iyer" userId="c7b414f3-4037-48ab-8cb1-f31c030f56c0" providerId="ADAL" clId="{C8230E81-381A-4180-A9E1-83080F7B2BAA}" dt="2025-01-31T04:19:25.017" v="75" actId="47"/>
        <pc:sldMkLst>
          <pc:docMk/>
          <pc:sldMk cId="2043706431" sldId="941"/>
        </pc:sldMkLst>
      </pc:sldChg>
      <pc:sldChg chg="modNotes">
        <pc:chgData name="Ganesh Neelakanta Iyer" userId="c7b414f3-4037-48ab-8cb1-f31c030f56c0" providerId="ADAL" clId="{C8230E81-381A-4180-A9E1-83080F7B2BAA}" dt="2025-01-31T04:19:07.719" v="47" actId="368"/>
        <pc:sldMkLst>
          <pc:docMk/>
          <pc:sldMk cId="134473333" sldId="946"/>
        </pc:sldMkLst>
      </pc:sldChg>
      <pc:sldChg chg="del">
        <pc:chgData name="Ganesh Neelakanta Iyer" userId="c7b414f3-4037-48ab-8cb1-f31c030f56c0" providerId="ADAL" clId="{C8230E81-381A-4180-A9E1-83080F7B2BAA}" dt="2025-01-31T04:19:24.505" v="74" actId="47"/>
        <pc:sldMkLst>
          <pc:docMk/>
          <pc:sldMk cId="3495611971" sldId="947"/>
        </pc:sldMkLst>
      </pc:sldChg>
      <pc:sldChg chg="modNotes">
        <pc:chgData name="Ganesh Neelakanta Iyer" userId="c7b414f3-4037-48ab-8cb1-f31c030f56c0" providerId="ADAL" clId="{C8230E81-381A-4180-A9E1-83080F7B2BAA}" dt="2025-01-31T04:19:07.677" v="17" actId="368"/>
        <pc:sldMkLst>
          <pc:docMk/>
          <pc:sldMk cId="289329138" sldId="948"/>
        </pc:sldMkLst>
      </pc:sldChg>
      <pc:sldChg chg="modNotes">
        <pc:chgData name="Ganesh Neelakanta Iyer" userId="c7b414f3-4037-48ab-8cb1-f31c030f56c0" providerId="ADAL" clId="{C8230E81-381A-4180-A9E1-83080F7B2BAA}" dt="2025-01-31T04:19:07.666" v="11" actId="368"/>
        <pc:sldMkLst>
          <pc:docMk/>
          <pc:sldMk cId="3351294925" sldId="949"/>
        </pc:sldMkLst>
      </pc:sldChg>
      <pc:sldChg chg="modNotes">
        <pc:chgData name="Ganesh Neelakanta Iyer" userId="c7b414f3-4037-48ab-8cb1-f31c030f56c0" providerId="ADAL" clId="{C8230E81-381A-4180-A9E1-83080F7B2BAA}" dt="2025-01-31T04:19:07.672" v="13" actId="368"/>
        <pc:sldMkLst>
          <pc:docMk/>
          <pc:sldMk cId="2883345409" sldId="95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080" max="1920" units="cm"/>
          <inkml:channel name="Y" type="integer" min="-618" max="1302" units="cm"/>
          <inkml:channel name="T" type="integer" max="2.14748E9" units="dev"/>
        </inkml:traceFormat>
        <inkml:channelProperties>
          <inkml:channelProperty channel="X" name="resolution" value="87.2093" units="1/cm"/>
          <inkml:channelProperty channel="Y" name="resolution" value="99.48186" units="1/cm"/>
          <inkml:channelProperty channel="T" name="resolution" value="1" units="1/dev"/>
        </inkml:channelProperties>
      </inkml:inkSource>
      <inkml:timestamp xml:id="ts0" timeString="2022-08-24T08:13:22.39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17657 3581 0,'0'-18'47,"0"0"-16,0 1-15,-18 17-16,0 0 15,18-18-15,-70-35 16,17 53 0,-53-35-1,0 0 1,-35 17 0,-88 18 15,-18 0-16,-88 35 1,88 1 0,106-1-1,52-18 1,1 36 0,35 18-1,-17-36 1,-19 71-1,1-53 1,35 18 0,-17-19-1,35-34 1,-18 53 0,-18-18-1,18 17 16,0-35-15,18-17-16,17 35 16,18-18 15,0-17-31,0 17 16,0-17-16,18 52 15,53 1 1,-19-1-1,37 1 1,-1-18 0,71 35-1,70-17 1,53-1 0,36-70-1,-142 0-15,194-70 31,1-54-15,-36 18 0,-70 1-1,-54-19 1,-87-105 0,-36-53-1,-70 176 1,-18 53-1,-18-18 1,-17 18 0,-18-17-1,0 17 1,17 0 0,19 53-1,-1 0 173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8:59.273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11627 1607 12,'-63'-28'24,"23"20"-8,-4 4 9,-8 6-12,0 10-5,-7 8 0,1 9-1,-8 8 1,7 8-2,-6 11-1,3 6-2,-4 6 1,2 7-2,-2 8 4,4 9-4,0 2 1,3 3 0,4 2 0,4 5 0,6 5-1,7 6 1,6-4-1,8 1 0,9-1 0,6 6 0,9-8-1,12 4 0,5-4 0,12-5 0,8-4-1,9-4 2,14-9-1,8-6-1,10-9 0,9-11 0,6-11 1,8-11-2,9-13 2,-1-11-1,4-15 0,3-9 0,-2-15 0,3-9-1,-3-12 1,-1-9 0,-9-6 0,-4-10 1,-7-4-1,-6-2 0,-9-6 0,-9-3 0,-8 0 0,-9-2 1,-6-2-1,-12-1 0,-8-3 1,-10 0-1,-9-6 1,-11-1-1,-13-4 0,-11-9 0,-8-1 0,-13-1-1,-12-5 2,-12-1-1,-13 0-1,-9 3 2,-8 6-3,-9 8 1,-6 17-7,-11 3-1,5 25-24,-7 26-9,5 24-1,-2 22-1</inkml:trace>
  <inkml:trace contextRef="#ctx0" brushRef="#br0" timeOffset="1">12154 2481 14,'15'-7'20,"2"2"-7,-6 5 0,-11 0-7,17 0-1,-17 0-1,11 7-2,-11-7 2,6 9 0,-6-9-1,0 11 1,0-11-1,-12 12 0,12-12 2,-12 7-2,12-7 1,-18 0-2,18 0 1,-15-9-1,15 9 0,-10-18 0,10 8 1,-3-1-3,3-1 0,6 2 1,-6 10-1,14-14 0,-14 14 0,19 0 0,-9 3 0,-1 3 2,-9-6-2,16 16 1,-16-16 0,10 16 0,-10-16 1,0 0-1,-16 6 1,1-9-1,1-3 0,-5-4 0,-2 1 0,-1-3-1,6 2 0,-1 1-1,7 9-4,1 0-13,6 7-17,12 12-3,3 0 2</inkml:trace>
  <inkml:trace contextRef="#ctx0" brushRef="#br0" timeOffset="2">12201 2506 7,'-6'-12'12,"6"-1"0,0 13-3,3-17-1,-3 6 1,0 11-3,12-16-1,-12 16-2,11-11 0,-11 11-2,14-5 1,-14 5 0,13 5-1,-13-5 0,11 14 1,-8-3 0,-3 1-1,0 1 1,-3-3 0,-2 2 0,5-12-1,-13 17 1,3-12 0,0-2-1,0-3 0,0 0 1,0-6 0,1-1-1,-1 2-1,10 5 0,-12-19 1,8 9-2,4 0 2,0-1-1,0 1 0,8 0 0,-8 10 0,14-14 0,-14 14 0,17-2 0,-8 2 0,1 5 0,-10-5 1,15 11-1,-15-11 0,11 18 1,-11-18 1,0 18-1,0-18 0,-11 15 0,1-12 0,-2 1 0,-3-4 0,-1 0 0,1-8-1,-1 1 1,2 0-1,3-1 0,1 0-1,10 8 1,-8-13-1,8 13-3,11-11-6,-1 3-17,5-4-6,8-2-1</inkml:trace>
  <inkml:trace contextRef="#ctx0" brushRef="#br0" timeOffset="3">12663 3188 12,'-12'3'18,"12"-3"-3,0 0 2,0 0-5,-10 0 0,10 0-3,0 0-1,0 0-1,0 0-2,0 0-1,0 0 2,12 11-1,-2-5-2,6 3 1,3 3-1,9 2 0,1 2 1,6 2-2,2 1 0,1 1-2,0-1 1,0-2-1,-3-2 1,-5-3-1,-5-3 0,-3-1 1,-6-3-1,-1-1 0,-15-4-3,10 0-6,-10 0-15,0 0-10,0 0-6,-12 0 3</inkml:trace>
  <inkml:trace contextRef="#ctx0" brushRef="#br0" timeOffset="4">12141 3928 2,'0'0'14,"0"0"-2,0 0 0,-9-3-1,9 3-2,0 0-1,-10-4-1,10 4 1,-12-3-1,2-1-2,10 4 0,-21-8 1,8 2-1,-5-2-1,-1-2 0,-5-3 1,-4-2-1,-2-8-1,-5 1 0,-3-7-1,-2-5 0,-3-4 0,2-3 0,-2-1 1,6 3 0,1-1-1,5 4-1,2 1 0,8 7 1,4 3-1,2 4 0,4 4 0,3 3 0,-1 1-1,4 4 1,5 9-1,-8-13 0,8 13 0,0 0 0,0 0 1,0 0-1,-9-10 0,9 10 0,0 0 0,0 0 0,0 0 0,0 0 0,0 0 0,0 0-1,0 0 1,0 0 0,0 0 0,0 0 0,0 0 0,0 0 0,0 0 0,0 0 0,0 0 0,0 0 0,0 0 0,0 0 0,0 0 0,0 0 0,0 0 0,0 0 0,0 0 0,0 0 0,0 0 0,0 0 0,0 0 0,0 0 0,0 0 1,0 0-1,0 0 0,0 0 0,0 0 0,-13 7 0,13-7 0,-12 9-1,3 0 1,-2 1 0,-1 4 0,-1 1 0,0 4 1,0-2-2,-1 4 2,1 0 0,2 0-2,3-4 1,0 0 0,3-1-1,5-1 1,0-2 0,5 1-1,3-6 1,0 1-1,3-1 1,0-4 0,4-4 0,-1 0 0,2-6 0,2-5 0,0-1 1,4-6-1,-1-1 0,-1-3 0,1 1 0,-2 1 1,-1 2-1,-3 1 0,-2 3 0,-3 1 1,-10 13-1,12-15 1,-12 15 0,0 0 0,7-10 0,-7 10-1,0 0 1,0 0-1,0 0-1,0 0-3,0 0-8,0 0-27,0 0 0,0 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29:26.14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14280 17534 1,'0'0'18,"0"0"0,0 0-2,0 0-3,0 0-2,-9 0-2,9 0-1,-9 16-3,4-4 0,-1 9 0,-4 2-2,1 9 0,-4 4 0,-3 12 3,16-48-3,-22 52 2,22-52-3,-25 68 0,25-68 0,-37 80-1,20-36 0,-2 3-1,-3-1 2,-3 3-3,3-1 2,1 2 0,-1-6 1,-3 0 0,6-1-1,-2-1 0,21-42-1,-38 74 1,38-74-1,-30 58 0,30-58-1,-23 42 0,23-42 0,0 0-3,0 0-1,-25 47-4,25-47-14,0 0-14,0 0-2</inkml:trace>
  <inkml:trace contextRef="#ctx0" brushRef="#br0" timeOffset="1">14096 18185 3,'0'0'17,"0"0"0,-41 8-3,41-8-1,0 0-3,0 0 0,0 0-2,0 0-2,0 0 1,0 0 0,0 0-2,0 0 0,0 0 1,0 0-2,0 0 0,0 0-1,0 0 0,0 0 2,0 0-3,0 0 0,0 0 1,28 54-2,-28-54 1,24 43-1,-24-43 0,31 59-1,-31-59 0,37 68 0,-37-68-1,39 73 1,-39-73-1,40 75 0,-40-75 0,37 68 0,-37-68 1,33 61 0,-33-61 0,24 45 0,-24-45 0,0 0 0,0 0-3,31 46-6,-31-46-6,0 0-26,0 0-2,0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30:58.964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1801 15944 9,'-51'11'15,"26"0"0,-2 7-3,4 5-2,-3 8 0,6 7-4,-1 6 1,5 8-1,1 6-1,3 9-1,2-2 1,7 9 1,3 1-2,0 5 0,7 3 0,5 1 2,5-2-3,6 4 2,8 1-4,6 5-2,10-4 3,5 2 1,13-8-2,9-2 4,7-7-4,6-4 1,7-11 0,3-7 3,4-14-5,5-8 1,-2-12-1,0-10 1,-1-12-1,1-12 0,-8-10 1,3-10 0,-5-11-1,-5-10-3,-5-6 3,-5-10-3,-6-3 3,-5-4 0,-9-5 0,-7-6-1,-9-3 2,-9-1 1,-11-8-1,-6 4 2,-10-2-2,-10-5 0,-11 2 1,-5 6-1,-7 3 0,-9 6 1,-6 8-1,-8 9 0,-9 8 0,-7 9-1,-9 10 0,-7 7 1,-13 7 0,-7 6-1,-7 9 0,-7 6 0,-2 11 0,-6 4 0,-2 13-2,-5 5-1,7 17-3,0 2-3,15 22-11,6 8-17,14 10 0,14 14-4</inkml:trace>
  <inkml:trace contextRef="#ctx0" brushRef="#br0" timeOffset="1">3040 15627 9,'-8'10'10,"8"-10"1,-4 9-3,4-9-1,-3 12 1,3-12 1,-5 11-1,5-11-2,0 0 2,0 0-2,-5 9-1,5-9 0,0 0 0,0 0 0,0 0 0,4-13-1,-4 13 4,6-21-3,0 4-1,-1-5 1,5-4 1,-3-5-2,5-4-2,0 0 0,3 0-1,-2 0-1,1 3 0,-1 1 0,1 5 0,-5 4 0,1 4 0,-4 4 0,-1 4 1,-5 10-1,6-13 1,-6 13-1,0 0-2,0 0-7,0 0-27,0 0-1,-3 13-1</inkml:trace>
  <inkml:trace contextRef="#ctx0" brushRef="#br0" timeOffset="2">2252 16370 2,'-9'0'20,"9"0"-3,0 0 0,-13-16-5,13 16-4,-5-14 0,5 14-4,0-15 0,0 15-3,6-13 0,-6 13-1,12-9 0,-12 9 0,17-3 1,-7 3-1,0 3 1,1 2-1,-4-1 1,-7-4 0,17 15-1,-10-5 1,-4-1 0,0 3 0,-3-1-1,0 0 2,0-1-1,-6 0 0,6-10 0,-13 14 2,4-10-2,9-4 1,-17 2-1,8-2 1,9 0-1,-16-6 0,16 6 0,-12-12 0,12 12 1,-6-17-1,6 7-1,0-2 0,6 2 2,-2-3-2,4 2 0,0 1 0,1 3 0,3 0 1,-2 4-1,1 3 0,-1 0 0,-1 0 2,-9 0-1,12 13-1,-12-13 1,4 14 1,-4-4-1,-7 0 0,7-10 0,-17 18 0,4-10-1,1-3 1,-1 0-1,0-3 1,0-2-1,2 0 0,11 0 0,-15 0 0,15 0 0,0 0-1,0 0 1,0-11-2,0 11-5,11-7-20,1 0-5,5 7-2,-5-4 0</inkml:trace>
  <inkml:trace contextRef="#ctx0" brushRef="#br0" timeOffset="3">3586 15914 4,'0'0'15,"0"11"2,0-11-5,0 0 2,5 12-3,-5-12 1,0 15-3,0-15 0,-4 14-1,4-14-2,-7 20 1,-3-9-1,2 2-2,-5 0-1,0 1 1,-5-2 0,1 3 1,-3-2-3,-2 2 1,-4-2-1,1 2 0,0-2 0,1-1-1,0-1 0,2-2 0,1 0 0,6-2-1,2-1 0,3-2 1,10-4-2,-9 8 1,9-8-1,5 14 1,-5-14-1,17 17 1,-4-6-1,1 2 1,0-1 0,0 2 0,0-3 0,-3 1 1,-3 0-1,-1-2 1,-7 1-1,0-2 1,0 0-1,0-9 1,-18 16 0,6-9-1,0-1 0,-3 1 1,1-2-1,0 0 0,0 1 0,2-1 0,3 0 0,9-5-1,-15 20 1,12-6-1,3 1 0,0 3 0,0 1 0,5-1 0,-1 2 1,2-3-1,0-2 1,-1-4 0,0-1 0,-5-10 0,8 15 1,-8-15-1,0 10 1,0-10 0,-10 11-1,10-11 1,-17 10 0,7-5 0,-3 1-1,1 0 1,-1-1-2,1 0 1,12-5 0,-15 11-1,15-11 1,-4 14-1,7-4 0,1-1 1,3 3-1,2 0 1,0 2 0,1 0 0,-2 1 0,-1-3 0,-1-2 0,0 2 1,-6-1-1,3 0 1,-3-2-1,-6 1 1,6-10 0,-13 14-1,4-9 1,-3 2-1,3-4 1,-1 0-1,0-3 0,10 0 1,-14 4-1,14-4 0,0 0-1,-10 0-1,10 0-3,0 0-6,0 0-26,13 0-3,-13 0 0</inkml:trace>
  <inkml:trace contextRef="#ctx0" brushRef="#br0" timeOffset="4">1061 15631 10,'0'0'21,"0"0"-4,0 0 0,0 0-3,0 0-1,0 0-5,0 0 2,0 0-4,0 0 2,-43-40-2,43 40-2,0 0 0,-45-8-1,45 8-1,-41-10 2,41 10-3,-53-14-1,53 14 1,-63-20-1,63 20-1,-73-26 1,73 26 0,-75-30-1,75 30 1,-74-35-2,74 35 2,-72-39 0,72 39 0,-61-40-2,61 40 1,-48-41 1,48 41 0,0 0 0,-39-53 0,39 53 1,0 0-1,0 0 4,15-46-1,-15 46-2,0 0 0,56-8-1,-56 8 1,53 12-1,-53-12 0,60 21 0,-60-21-1,64 34 1,-64-34-1,65 42 1,-65-42 1,59 52-1,-59-52 1,52 55-1,-52-55 0,45 54 1,-45-54-1,36 49 1,-36-49-1,28 42 0,-28-42 1,0 0-1,27 49 0,-27-49 0,0 0 0,0 0-2,0 0-1,0 0-5,0 0-8,23 43-19,-23-43 0,0 0-3</inkml:trace>
  <inkml:trace contextRef="#ctx0" brushRef="#br0" timeOffset="5">1313 15751 17,'-10'0'19,"10"0"-6,0 0-1,-11-7-3,11 7-3,0 0-2,0 0 0,0 0-2,5-10-1,-5 10 0,11-3 1,-11 3-2,14 0 1,-14 0-1,17 5 1,-17-5 0,12 9 0,-12-9 0,9 13 1,-9-13-1,0 10 1,0-10-1,-7 9 2,7-9-2,-14 7 1,14-7 0,-17 3-1,8-3 0,9 0 0,-16-7 0,16 7-1,-11-10 1,11 10-1,-4-9 0,4 9 0,3-13 0,-3 13-1,10-10 1,-10 10 0,15-5 0,-15 5 0,16 0 0,-16 0 1,13 8-1,-13-8 0,9 14 1,-9-14-1,0 18 1,-2-9-1,-4 0 1,6-9-1,-18 17 1,9-12-1,-2-2 0,0 1 1,0-4-1,11 0 0,-16-4 0,16 4 0,-10-14 0,10 14 0,0-18-1,6 9 1,0-3 0,1 2 0,1 1 0,2 0 0,-1 3 0,2 3 0,0 3 0,-11 0 0,16 0 0,-16 0 1,9 12-1,-9-12 0,0 17 2,0-7-1,-7 0-1,0 2 0,-4-3 2,2-1-2,-1-1 0,-1-5-5,11-2-7,-13 11-20,13-11 0,0 0-2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30:58.970"/>
    </inkml:context>
    <inkml:brush xml:id="br0">
      <inkml:brushProperty name="width" value="0.10583" units="cm"/>
      <inkml:brushProperty name="height" value="0.10583" units="cm"/>
      <inkml:brushProperty name="color" value="#FFFFFF"/>
    </inkml:brush>
  </inkml:definitions>
  <inkml:trace contextRef="#ctx0" brushRef="#br0">11627 1607 12,'-63'-28'24,"23"20"-8,-4 4 9,-8 6-12,0 10-5,-7 8 0,1 9-1,-8 8 1,7 8-2,-6 11-1,3 6-2,-4 6 1,2 7-2,-2 8 4,4 9-4,0 2 1,3 3 0,4 2 0,4 5 0,6 5-1,7 6 1,6-4-1,8 1 0,9-1 0,6 6 0,9-8-1,12 4 0,5-4 0,12-5 0,8-4-1,9-4 2,14-9-1,8-6-1,10-9 0,9-11 0,6-11 1,8-11-2,9-13 2,-1-11-1,4-15 0,3-9 0,-2-15 0,3-9-1,-3-12 1,-1-9 0,-9-6 0,-4-10 1,-7-4-1,-6-2 0,-9-6 0,-9-3 0,-8 0 0,-9-2 1,-6-2-1,-12-1 0,-8-3 1,-10 0-1,-9-6 1,-11-1-1,-13-4 0,-11-9 0,-8-1 0,-13-1-1,-12-5 2,-12-1-1,-13 0-1,-9 3 2,-8 6-3,-9 8 1,-6 17-7,-11 3-1,5 25-24,-7 26-9,5 24-1,-2 22-1</inkml:trace>
  <inkml:trace contextRef="#ctx0" brushRef="#br0" timeOffset="1">12154 2481 14,'15'-7'20,"2"2"-7,-6 5 0,-11 0-7,17 0-1,-17 0-1,11 7-2,-11-7 2,6 9 0,-6-9-1,0 11 1,0-11-1,-12 12 0,12-12 2,-12 7-2,12-7 1,-18 0-2,18 0 1,-15-9-1,15 9 0,-10-18 0,10 8 1,-3-1-3,3-1 0,6 2 1,-6 10-1,14-14 0,-14 14 0,19 0 0,-9 3 0,-1 3 2,-9-6-2,16 16 1,-16-16 0,10 16 0,-10-16 1,0 0-1,-16 6 1,1-9-1,1-3 0,-5-4 0,-2 1 0,-1-3-1,6 2 0,-1 1-1,7 9-4,1 0-13,6 7-17,12 12-3,3 0 2</inkml:trace>
  <inkml:trace contextRef="#ctx0" brushRef="#br0" timeOffset="2">12201 2506 7,'-6'-12'12,"6"-1"0,0 13-3,3-17-1,-3 6 1,0 11-3,12-16-1,-12 16-2,11-11 0,-11 11-2,14-5 1,-14 5 0,13 5-1,-13-5 0,11 14 1,-8-3 0,-3 1-1,0 1 1,-3-3 0,-2 2 0,5-12-1,-13 17 1,3-12 0,0-2-1,0-3 0,0 0 1,0-6 0,1-1-1,-1 2-1,10 5 0,-12-19 1,8 9-2,4 0 2,0-1-1,0 1 0,8 0 0,-8 10 0,14-14 0,-14 14 0,17-2 0,-8 2 0,1 5 0,-10-5 1,15 11-1,-15-11 0,11 18 1,-11-18 1,0 18-1,0-18 0,-11 15 0,1-12 0,-2 1 0,-3-4 0,-1 0 0,1-8-1,-1 1 1,2 0-1,3-1 0,1 0-1,10 8 1,-8-13-1,8 13-3,11-11-6,-1 3-17,5-4-6,8-2-1</inkml:trace>
  <inkml:trace contextRef="#ctx0" brushRef="#br0" timeOffset="3">12663 3188 12,'-12'3'18,"12"-3"-3,0 0 2,0 0-5,-10 0 0,10 0-3,0 0-1,0 0-1,0 0-2,0 0-1,0 0 2,12 11-1,-2-5-2,6 3 1,3 3-1,9 2 0,1 2 1,6 2-2,2 1 0,1 1-2,0-1 1,0-2-1,-3-2 1,-5-3-1,-5-3 0,-3-1 1,-6-3-1,-1-1 0,-15-4-3,10 0-6,-10 0-15,0 0-10,0 0-6,-12 0 3</inkml:trace>
  <inkml:trace contextRef="#ctx0" brushRef="#br0" timeOffset="4">12141 3928 2,'0'0'14,"0"0"-2,0 0 0,-9-3-1,9 3-2,0 0-1,-10-4-1,10 4 1,-12-3-1,2-1-2,10 4 0,-21-8 1,8 2-1,-5-2-1,-1-2 0,-5-3 1,-4-2-1,-2-8-1,-5 1 0,-3-7-1,-2-5 0,-3-4 0,2-3 0,-2-1 1,6 3 0,1-1-1,5 4-1,2 1 0,8 7 1,4 3-1,2 4 0,4 4 0,3 3 0,-1 1-1,4 4 1,5 9-1,-8-13 0,8 13 0,0 0 0,0 0 1,0 0-1,-9-10 0,9 10 0,0 0 0,0 0 0,0 0 0,0 0 0,0 0 0,0 0-1,0 0 1,0 0 0,0 0 0,0 0 0,0 0 0,0 0 0,0 0 0,0 0 0,0 0 0,0 0 0,0 0 0,0 0 0,0 0 0,0 0 0,0 0 0,0 0 0,0 0 0,0 0 0,0 0 0,0 0 0,0 0 0,0 0 0,0 0 1,0 0-1,0 0 0,0 0 0,0 0 0,-13 7 0,13-7 0,-12 9-1,3 0 1,-2 1 0,-1 4 0,-1 1 0,0 4 1,0-2-2,-1 4 2,1 0 0,2 0-2,3-4 1,0 0 0,3-1-1,5-1 1,0-2 0,5 1-1,3-6 1,0 1-1,3-1 1,0-4 0,4-4 0,-1 0 0,2-6 0,2-5 0,0-1 1,4-6-1,-1-1 0,-1-3 0,1 1 0,-2 1 1,-1 2-1,-3 1 0,-2 3 0,-3 1 1,-10 13-1,12-15 1,-12 15 0,0 0 0,7-10 0,-7 10-1,0 0 1,0 0-1,0 0-1,0 0-3,0 0-8,0 0-27,0 0 0,0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80" units="cm"/>
          <inkml:channel name="Y" type="integer" max="1050" units="cm"/>
        </inkml:traceFormat>
        <inkml:channelProperties>
          <inkml:channelProperty channel="X" name="resolution" value="28.33052" units="1/cm"/>
          <inkml:channelProperty channel="Y" name="resolution" value="28.37838" units="1/cm"/>
        </inkml:channelProperties>
      </inkml:inkSource>
      <inkml:timestamp xml:id="ts0" timeString="2013-10-25T02:27:35.586"/>
    </inkml:context>
    <inkml:brush xml:id="br0">
      <inkml:brushProperty name="width" value="0.15875" units="cm"/>
      <inkml:brushProperty name="height" value="0.15875" units="cm"/>
      <inkml:brushProperty name="color" value="#FFFF00"/>
    </inkml:brush>
  </inkml:definitions>
  <inkml:trace contextRef="#ctx0" brushRef="#br0">7348 3157,'0'18,"-18"18,0-18,0 37,-19-19,1 0,18 19,-18 36,-37-1,19 19,-37-18,36 36,1-18,-19 0,1-19,17 19,-17-18,-19 0,-18 36,55-73,-37 73,37-91,-1 37,37-55,0 0,18 0</inkml:trace>
  <inkml:trace contextRef="#ctx0" brushRef="#br0" timeOffset="1752.16">6114 3193,'0'0,"18"55,19-1,-1 19,18-19,19 55,0 18,-1-18,19 18,-19-37,19 56,18-38,0 38,-18-38,-1-17,-17 0,-1 0,-17-37,-37 0,0-35,-18-1,18 0,-18-18</inkml:trace>
  <inkml:trace contextRef="#ctx0" brushRef="#br0" timeOffset="3584.35">17254 12918,'0'18,"54"73,37 36,18-19,-18 19,36 0,18 37,54 53,-72-53,37-1,-19-18,0-18,-18-18,-36-18,-19-73,-35 0,-37-18</inkml:trace>
  <inkml:trace contextRef="#ctx0" brushRef="#br0" timeOffset="4744.46">18524 13117,'0'0,"-36"55,-37 54,1-19,-1 19,-18 0,-18 36,19-18,-1 0,37-36,-19-19,-18 1,37 0,18-1,-1-54,37 0,-18 19,-18-37,36 18,-18 0,18 0,-18-18</inkml:trace>
  <inkml:trace contextRef="#ctx0" brushRef="#br0" timeOffset="8663.84">22497 4427,'0'36,"37"19,-19 17,-18-36,54 37,-18 0,1-37,-1 0,-36 19,0-19,18-18,-18 0,18-18,91-91,0 19,0-1,54-17,55-37,36 18,91-73,-110 37,-17 54,-91-17,-18 35,-36 37,-37-1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16:48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0,'12'0'172,"0"0"-157,0 0 17,-1 0-17,13 0 1,0 0 15,-12 0-15,0 0 46,0 0-46,0 0 31,0 0-32,-1 0 32,-11 12-31,12-12 15,0 0 0,12 0-15,-24 12 15,12-12-15,0 0 15,0 0-31,0 12 0,0-12 16,0 0-16,-1 0 15,1 12-15,12-12 16,12 12-16,-12-12 31,-1 0-31,13 11 16,-12-11-16,-12 0 16,12 0-16,-12 0 15,0 0 1,-1 0-16,1 12 0,0-12 15,0 0 1,0 0-16,0 0 16,12 0-1,0 12-15,11-12 16,-23 0-16,0 0 16,-12 12 15,12-12 0,0 0-15,12 0-16,0 0 15,-13 0-15,1 0 16,0 0-16,0 0 62,0 0-46,0 0-16,0 0 16,0 0-16,0 0 15,12 0-15,-13 0 16,1 0 46,0 0-46,0 0 0,0 0-1,0 0 17,0 0-32,24-12 15,-1 12-15,-11 0 16,0-12-16,-12 12 15,0 0-15,0 0 16,0 0 31,-1 0-31,1 0-16,-12-12 15,12 12-15,0 0 16,0 0 15,0-11-15,0 11 15,0 0-31,0 0 16,0 0-1,-12-12 1,11 12-16,1 0 15,0 0 1,0 0 0,0 0-1,-12-12-15,12 12 16,0 0 0,0 0-1,0 0 16,0 0-15,0 0-16,-1 0 31,1 0-15,0 0 0,0 0-1,0 0 16,0 0-31,0 0 32,0 0-1,0 0-31,0 0 16,-1 0 15,1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8-26T13:29:54.79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0,'12'0'172,"0"0"-157,0 0 17,-1 0-17,13 0 1,0 0 15,-12 0-15,0 0 46,0 0-46,0 0 31,0 0-32,-1 0 32,-11 12-31,12-12 15,0 0 0,12 0-15,-24 12 15,12-12-15,0 0 15,0 0-31,0 12 0,0-12 16,0 0-16,-1 0 15,1 12-15,12-12 16,12 12-16,-12-12 31,-1 0-31,13 11 16,-12-11-16,-12 0 16,12 0-16,-12 0 15,0 0 1,-1 0-16,1 12 0,0-12 15,0 0 1,0 0-16,0 0 16,12 0-1,0 12-15,11-12 16,-23 0-16,0 0 16,-12 12 15,12-12 0,0 0-15,12 0-16,0 0 15,-13 0-15,1 0 16,0 0-16,0 0 62,0 0-46,0 0-16,0 0 16,0 0-16,0 0 15,12 0-15,-13 0 16,1 0 46,0 0-46,0 0 0,0 0-1,0 0 17,0 0-32,24-12 15,-1 12-15,-11 0 16,0-12-16,-12 12 15,0 0-15,0 0 16,0 0 31,-1 0-31,1 0-16,-12-12 15,12 12-15,0 0 16,0 0 15,0-11-15,0 11 15,0 0-31,0 0 16,0 0-1,-12-12 1,11 12-16,1 0 15,0 0 1,0 0 0,0 0-1,-12-12-15,12 12 16,0 0 0,0 0-1,0 0 16,0 0-15,0 0-16,-1 0 31,1 0-15,0 0 0,0 0-1,0 0 16,0 0-31,0 0 32,0 0-1,0 0-31,0 0 16,-1 0 15,1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16:48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0,'12'0'172,"0"0"-157,0 0 17,-1 0-17,13 0 1,0 0 15,-12 0-15,0 0 46,0 0-46,0 0 31,0 0-32,-1 0 32,-11 12-31,12-12 15,0 0 0,12 0-15,-24 12 15,12-12-15,0 0 15,0 0-31,0 12 0,0-12 16,0 0-16,-1 0 15,1 12-15,12-12 16,12 12-16,-12-12 31,-1 0-31,13 11 16,-12-11-16,-12 0 16,12 0-16,-12 0 15,0 0 1,-1 0-16,1 12 0,0-12 15,0 0 1,0 0-16,0 0 16,12 0-1,0 12-15,11-12 16,-23 0-16,0 0 16,-12 12 15,12-12 0,0 0-15,12 0-16,0 0 15,-13 0-15,1 0 16,0 0-16,0 0 62,0 0-46,0 0-16,0 0 16,0 0-16,0 0 15,12 0-15,-13 0 16,1 0 46,0 0-46,0 0 0,0 0-1,0 0 17,0 0-32,24-12 15,-1 12-15,-11 0 16,0-12-16,-12 12 15,0 0-15,0 0 16,0 0 31,-1 0-31,1 0-16,-12-12 15,12 12-15,0 0 16,0 0 15,0-11-15,0 11 15,0 0-31,0 0 16,0 0-1,-12-12 1,11 12-16,1 0 15,0 0 1,0 0 0,0 0-1,-12-12-15,12 12 16,0 0 0,0 0-1,0 0 16,0 0-15,0 0-16,-1 0 31,1 0-15,0 0 0,0 0-1,0 0 16,0 0-31,0 0 32,0 0-1,0 0-31,0 0 16,-1 0 15,1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24:25.5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0,'33'0'172,"0"0"-157,1 0 17,-1 0-17,34 0 1,0 0 15,-33 0-15,-1 0 46,1 0-46,-1 0 31,1 0-32,-1 0 32,-33 25-31,34-25 15,-1 0 0,34 0-15,-67 26 15,34-26-15,-1 0 15,1 0-31,-1 25 0,1-25 16,-1 0-16,1 0 15,-1 26-15,34-26 16,34 25-16,-34-25 31,0 0-31,33 26 16,-33-26-16,-33 0 16,33 0-16,-34 0 15,1 0 1,-1 0-16,1 25 0,-1-25 15,1 0 1,-1 0-16,1 0 16,33 0-1,0 26-15,33-26 16,-66 0-16,-1 0 16,-33 25 15,34-25 0,-1 0-15,34 0-16,0 0 15,-33 0-15,-1 0 16,1 0-16,-1 0 62,1 0-46,-1 0-16,1 0 16,-1 0-16,1 0 15,33 0-15,-34 0 16,1 0 46,-1 0-46,1 0 0,-1 0-1,1 0 17,-1 0-32,68-25 15,-1 25-15,-33 0 16,0-26-16,-34 26 15,1 0-15,-1 0 16,1 0 31,-1 0-31,1 0-16,-34-25 15,33 25-15,1 0 16,-1 0 15,1-26-15,-1 26 15,1 0-31,-1 0 16,1 0-1,-34-25 1,33 25-16,1 0 15,-1 0 1,1 0 0,-1 0-1,-33-26-15,34 26 16,-1 0 0,1 0-1,-1 0 16,1 0-15,-1 0-16,1 0 31,-1 0-15,1 0 0,-1 0-1,1 0 16,-1 0-31,1 0 32,-1 0-1,1 0-31,-1 0 16,1 0 15,-1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1-08-26T13:25:51.0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16239 9334 0,'48'0'172,"1"0"-157,0 0 17,0 0-17,49 0 1,0 0 15,-48 0-15,-2 0 46,2 0-46,-2 0 31,2 0-32,-2 0 32,-48 25-31,50-25 15,-2 0 0,50 0-15,-98 26 15,50-26-15,-2 0 15,2 0-31,-1 25 0,0-25 16,0 0-16,0 0 15,0 26-15,49-26 16,50 26-16,-49-26 31,-1 0-31,48 26 16,-48-26-16,-48 0 16,48 0-16,-49 0 15,0 0 1,0 0-16,0 25 0,0-25 15,1 0 1,-2 0-16,2 0 16,48 0-1,0 26-15,48-26 16,-96 0-16,-2 0 16,-48 25 15,50-25 0,-2 0-15,51 0-16,-1 0 15,-49 0-15,0 0 16,1 0-16,-2 0 62,2 0-46,-2 0-16,2 0 16,-2 0-16,2 0 15,48 0-15,-50 0 16,2 0 46,-2 0-46,2 0 0,-2 0-1,2 0 17,-1 0-32,98-25 15,0 25-15,-49 0 16,0-26-16,-50 26 15,2 0-15,-2 0 16,2 0 31,-1 0-31,1 0-16,-50-25 15,49 25-15,0 0 16,0 0 15,0-26-15,0 26 15,1 0-31,-2 0 16,2 0-1,-50-26 1,48 26-16,2 0 15,-2 0 1,2 0 0,-2 0-1,-48-26-15,50 26 16,-2 0 0,2 0-1,-2 0 16,2 0-15,-2 0-16,2 0 31,-1 0-15,0 0 0,0 0-1,0 0 16,0 0-31,1 0 32,-2 0-1,2 0-31,-2 0 16,2 0 15,-2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4.019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1432 1593 8,'0'0'19,"-15"-3"-3,2-4 2,-9-10-5,-2-4 0,-12-11-1,-3-9 0,-17-13-2,0-5-2,-13-15-2,-6-4-1,-8-9-2,0-1 2,-2-5-3,2 3 0,5 4 0,4 6-1,10 7 0,6 9 0,8 10 0,6 8-1,5 11 1,6 9 0,4 8 0,3 5 0,5 3 1,4 5-1,3 2 0,4 3 0,10 0-1,-10 0 0,10 0-1,0 0-3,0 0-7,5 11-21,-5-11-4,9 13-3,-9-13 1</inkml:trace>
  <inkml:trace contextRef="#ctx0" brushRef="#br0" timeOffset="496">39 273 19,'-22'-17'32,"13"17"-11,9 0-3,-8 15-8,14 7 0,2 4-5,8 9-1,5 6 1,6 4-1,2 3-2,4 3-1,-4-6-1,1-3 1,-5-6 0,-4-6-1,-5-7 0,-4-9 1,-12-14-1,0 0 0,0 0 1,0 0 0,-12-26 1,0 3 0,-5-8 1,-1-3 2,-2-9-1,-1-5-1,-4-6 1,6-1 0,-4-8-1,3 1 0,1-1 0,3 5 0,2 4-1,5 12 1,3 5-1,6 13-1,0 11 1,15 13-1,6 8 0,7 7 1,9 8-1,6 4 0,9 2-1,3-1 0,4-2-2,-3-10-4,8-3-23,-7-13-11,-1-8-1,-3-13-2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16:48.50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16238 9334 0,'41'0'172,"-1"0"-157,0 0 17,0 0-17,40 0 1,0 0 15,-40 0-15,0 0 46,1 0-46,-1 0 31,0 0-32,0 0 32,-40 14-31,40-14 15,0 0 0,40 0-15,-80 14 15,40-14-15,0 0 15,1 0-31,-1 14 0,0-14 16,0 0-16,0 0 15,0 14-15,40-14 16,41 14-16,-41-14 31,0 0-31,40 14 16,-40-14-16,-39 0 16,39 0-16,-40 0 15,0 0 1,0 0-16,0 14 0,0-14 15,0 0 1,0 0-16,1 0 16,39 0-1,0 14-15,40-14 16,-80 0-16,0 0 16,-40 14 15,41-14 0,-1 0-15,40 0-16,0 0 15,-40 0-15,0 0 16,0 0-16,1 0 62,-1 0-46,0 0-16,0 0 16,0 0-16,0 0 15,40 0-15,-40 0 16,0 0 46,1 0-46,-1 0 0,0 0-1,0 0 17,0 0-32,80-14 15,1 14-15,-41 0 16,0-14-16,-40 14 15,0 0-15,0 0 16,0 0 31,0 0-31,1 0-16,-41-14 15,40 14-15,0 0 16,0 0 15,0-14-15,0 14 15,0 0-31,0 0 16,0 0-1,-40-14 1,40 14-16,1 0 15,-1 0 1,0 0 0,0 0-1,-40-14-15,40 14 16,0 0 0,0 0-1,0 0 16,0 0-15,0 0-16,1 0 31,-1 0-15,0 0 0,0 0-1,0 0 16,0 0-31,0 0 32,0 0-1,0 0-31,0 0 16,1 0 15,-1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0-08-27T11:57:52.9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4727 7524 0,'0'-12'78,"0"1"-46,12-13-17,-12 0 1,11 12 0,-11 0-1,0 0-15,12 0 16,-12 0-1,0 0 1,0 1 0,0-1-1,12 0-15,-12 0 16,12 0 0,-12 0-1,0 0 1,12 12-16,-12-12 15,12 0-15,0 0 16,0 1-16,-12-1 31,12 0-31,0 0 16,-1 12-16,-11-12 16,12 12-16,0 0 46,0 0-30,0 0-16,0 0 16,12 0-1,-12 0 1,0 0-16,0 0 47,-1 12 15,1 0-46,24 0-16,-36 0 16,12-1-16,-12 1 15,12-12 1,-12 12-1,12 0-15,0 0 32,11 12-17,-11-12-15,-12 0 16,0 0 0,12-12-16,-12 11 15,0 1 1,0 0 15,0 0-15,0 0-1,0 0 1,0 0-16,0 0 16,0 0-1,0 0-15,0 0 16,-12-1-16,-11 13 0,23-12 15,0 0-15,-12 0 16,12 0 0,-12-12-16,0 12 31,0 0 0,0-12-15,0 12-1,0-12 142,0 0-142,0-12 1,1 12 0,11-12-16,-12 12 171,0-12-108,0 12-47,0-12-16,0 12 15,0 0-15,0 0 16,0-12-16,0 12 15,0 0 95,1-12-110,-1 0 15,0 12 1,12-12-16,0 0 94,0 1-79,-12-1-15,12 0 47,-12 0-15,12 0-32,0 0 31,0 0-31,0 0 15,0 0 1,0 0 15,0 0 110,12 12-125,-12-11-1,12 11 32,-12 11 125,-12 1-156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1600" units="cm"/>
          <inkml:channel name="T" type="integer" max="2.14748E9" units="dev"/>
        </inkml:traceFormat>
        <inkml:channelProperties>
          <inkml:channelProperty channel="X" name="resolution" value="89.51049" units="1/cm"/>
          <inkml:channelProperty channel="Y" name="resolution" value="89.38548" units="1/cm"/>
          <inkml:channelProperty channel="T" name="resolution" value="1" units="1/dev"/>
        </inkml:channelProperties>
      </inkml:inkSource>
      <inkml:timestamp xml:id="ts0" timeString="2023-08-31T17:44:06.7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4727 7524 0,'0'-12'78,"0"1"-46,12-13-17,-12 0 1,11 12 0,-11 0-1,0 0-15,12 0 16,-12 0-1,0 0 1,0 1 0,0-1-1,12 0-15,-12 0 16,12 0 0,-12 0-1,0 0 1,12 12-16,-12-12 15,12 0-15,0 0 16,0 1-16,-12-1 31,12 0-31,0 0 16,-1 12-16,-11-12 16,12 12-16,0 0 46,0 0-30,0 0-16,0 0 16,12 0-1,-12 0 1,0 0-16,0 0 47,-1 12 15,1 0-46,24 0-16,-36 0 16,12-1-16,-12 1 15,12-12 1,-12 12-1,12 0-15,0 0 32,11 12-17,-11-12-15,-12 0 16,0 0 0,12-12-16,-12 11 15,0 1 1,0 0 15,0 0-15,0 0-1,0 0 1,0 0-16,0 0 16,0 0-1,0 0-15,0 0 16,-12-1-16,-11 13 0,23-12 15,0 0-15,-12 0 16,12 0 0,-12-12-16,0 12 31,0 0 0,0-12-15,0 12-1,0-12 142,0 0-142,0-12 1,1 12 0,11-12-16,-12 12 171,0-12-108,0 12-47,0-12-16,0 12 15,0 0-15,0 0 16,0-12-16,0 12 15,0 0 95,1-12-110,-1 0 15,0 12 1,12-12-16,0 0 94,0 1-79,-12-1-15,12 0 47,-12 0-15,12 0-32,0 0 31,0 0-31,0 0 15,0 0 1,0 0 15,0 0 110,12 12-125,-12-11-1,12 11 32,-12 11 125,-12 1-156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5.805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-4 1335 33,'10'-29'31,"-3"12"-15,10 2-3,0-8-3,10 1-1,4-14 0,12 0 0,6-16-2,12-4-1,9-14 2,12-7-3,6-13-1,7-1 0,0-5-1,4 1-1,-3 1 0,-6 7 0,-7 7-1,-10 11 0,-9 8 0,-12 12 0,-11 10 0,-10 11 1,-10 9-2,-8 7 0,-13 12 0,0 0-3,0 0 0,-20 6-3,10 5-6,-10-5-25,3-2-3,3-4-3</inkml:trace>
  <inkml:trace contextRef="#ctx0" brushRef="#br0" timeOffset="443">702 182 12,'-41'11'36,"26"-17"1,15-7-19,0 13-4,21-25-3,5 11-3,6-5-2,13 2 2,6-2-4,8 2 0,5 0-1,3 3-1,1 1 1,-3 5-2,-6 3 0,-8 5 0,-8 5 0,-10 4 0,-10 5-1,-9 6 1,-9 3-1,-5 5 1,-6 5-1,-3 5-1,-6 3 1,-2 3 0,-4 4 0,1 1 0,-2 3-1,1-3-1,2 5-5,-3-5-25,3-2-10,5-2-1,-2-6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4.019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1432 1593 8,'0'0'19,"-15"-3"-3,2-4 2,-9-10-5,-2-4 0,-12-11-1,-3-9 0,-17-13-2,0-5-2,-13-15-2,-6-4-1,-8-9-2,0-1 2,-2-5-3,2 3 0,5 4 0,4 6-1,10 7 0,6 9 0,8 10 0,6 8-1,5 11 1,6 9 0,4 8 0,3 5 0,5 3 1,4 5-1,3 2 0,4 3 0,10 0-1,-10 0 0,10 0-1,0 0-3,0 0-7,5 11-21,-5-11-4,9 13-3,-9-13 1</inkml:trace>
  <inkml:trace contextRef="#ctx0" brushRef="#br0" timeOffset="496">39 273 19,'-22'-17'32,"13"17"-11,9 0-3,-8 15-8,14 7 0,2 4-5,8 9-1,5 6 1,6 4-1,2 3-2,4 3-1,-4-6-1,1-3 1,-5-6 0,-4-6-1,-5-7 0,-4-9 1,-12-14-1,0 0 0,0 0 1,0 0 0,-12-26 1,0 3 0,-5-8 1,-1-3 2,-2-9-1,-1-5-1,-4-6 1,6-1 0,-4-8-1,3 1 0,1-1 0,3 5 0,2 4-1,5 12 1,3 5-1,6 13-1,0 11 1,15 13-1,6 8 0,7 7 1,9 8-1,6 4 0,9 2-1,3-1 0,4-2-2,-3-10-4,8-3-23,-7-13-11,-1-8-1,-3-13-2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1-10-27T08:37:55.805"/>
    </inkml:context>
    <inkml:brush xml:id="br0">
      <inkml:brushProperty name="width" value="0.15875" units="cm"/>
      <inkml:brushProperty name="height" value="0.05292" units="cm"/>
      <inkml:brushProperty name="color" value="#A5A5A5"/>
      <inkml:brushProperty name="fitToCurve" value="1"/>
    </inkml:brush>
  </inkml:definitions>
  <inkml:trace contextRef="#ctx0" brushRef="#br0">-4 1335 33,'10'-29'31,"-3"12"-15,10 2-3,0-8-3,10 1-1,4-14 0,12 0 0,6-16-2,12-4-1,9-14 2,12-7-3,6-13-1,7-1 0,0-5-1,4 1-1,-3 1 0,-6 7 0,-7 7-1,-10 11 0,-9 8 0,-12 12 0,-11 10 0,-10 11 1,-10 9-2,-8 7 0,-13 12 0,0 0-3,0 0 0,-20 6-3,10 5-6,-10-5-25,3-2-3,3-4-3</inkml:trace>
  <inkml:trace contextRef="#ctx0" brushRef="#br0" timeOffset="443">702 182 12,'-41'11'36,"26"-17"1,15-7-19,0 13-4,21-25-3,5 11-3,6-5-2,13 2 2,6-2-4,8 2 0,5 0-1,3 3-1,1 1 1,-3 5-2,-6 3 0,-8 5 0,-8 5 0,-10 4 0,-10 5-1,-9 6 1,-9 3-1,-5 5 1,-6 5-1,-3 5-1,-6 3 1,-2 3 0,-4 4 0,1 1 0,-2 3-1,1-3-1,2 5-5,-3-5-25,3-2-10,5-2-1,-2-6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4:08.507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11059 9994 9,'-17'8'29,"17"1"-1,0 3-13,-4 1-3,4 7-4,7 4 0,4 8-4,-1 5-1,8 7 0,2 5-1,8 6 1,5 5-2,5 9 1,5 1-2,5 7 1,5 8-1,4 7 1,7 8 0,5 7 0,5 9 1,8 8-1,4 11 1,9 7-1,4 8 1,7 6-1,2 7 0,5 3-1,4 1 1,1-2 0,2-2-1,4-4 2,2-7 0,7-6 0,1-5-1,2-4 2,0-12-2,3-3 0,-1-9 1,-3-4-1,-5-10-1,-9-6 0,-9-10 1,-6-7-1,-8-6-1,-11-9 1,-10-6 0,-8-7 0,-7-8 1,-9-7-1,-4-5 0,-11-6 0,-3-4 0,-8-4-1,-6-4 1,-5 0-1,-5-5 1,-11-5-1,11 8 0,-11-8-1,0 0 0,-11-6-4,11 6-6,-20-3-20,6-7-5,2 6-1</inkml:trace>
  <inkml:trace contextRef="#ctx0" brushRef="#br0" timeOffset="579.04">14505 14611 28,'0'-11'35,"0"11"-15,0 0-7,14 12-2,-14-12-2,25 8-3,-7-4 1,10 5-4,7-4 0,6 4-1,4-1-1,3 1 0,0-1-1,0-1 0,-1-3 0,-7-4 0,-6 0 0,-9-4 0,-5-5 0,-7-8 0,-9-6 0,-8-7 1,-7-6 0,-5-6 1,-6-5 0,-3-3 1,-1 4-2,-1 2 1,2 6-1,5 4-1,0 9 0,5 5 0,5 7-1,1 1-2,9 12-5,-9-17-15,5 5-13,4 12-2,-6-24-1</inkml:trace>
  <inkml:trace contextRef="#ctx0" brushRef="#br0" timeOffset="1654.15">11271 10034 2,'-29'13'28,"16"-9"-6,1-1-1,12-3-3,-14 3-6,14-3-2,0 0-1,0 0-2,0 0-3,0 0 0,17 0-2,-1 4 1,4-4 0,10 6 0,5-1-1,8 3 0,8 1-1,9 5 0,8 1-1,10 2 1,9 2 0,11 2-1,6 1 1,8 0-1,11 3 1,9-1-1,8 2 1,6-2-1,2 1 0,8 1 1,3-4-1,-1-2 0,-1-1 0,-5-2 1,-5-4-1,-6-2 0,-11-2 0,-12-1 1,-14-3-1,-13 0 0,-12-1-1,-14-1 0,-13-1 0,-10 1 0,-5 1-1,-9-1 0,-1 2 0,-5-3 0,-1 2-3,-5-4-3,2 8-5,-6-2-18,-12-6-4,9 4-3</inkml:trace>
  <inkml:trace contextRef="#ctx0" brushRef="#br0" timeOffset="2369.23">14372 10391 16,'-11'0'33,"11"0"-8,0 0-6,-11 0-6,11 0-2,0 0-3,0 0-2,15 0-3,-2 4 0,2 2 0,7 0-1,4 4 1,9 1-1,0 3-1,5 0 0,3 1-1,1 0 1,-2 1-1,-2-3 0,-6-1 1,-6 0-1,-5-4 1,-7 0 0,-6-2 0,-10-6 0,0 9 0,-11-4 0,-8-2 0,-6-1 0,-5 5 0,-5 0-2,-3 0 2,-1 3-1,-2 3 0,3 3-1,2 1 1,3 3-1,5-1 0,3 0-2,4 1-3,-1-8-10,3-2-21,8-3 2,-4-12-6</inkml:trace>
  <inkml:trace contextRef="#ctx0" brushRef="#br0" timeOffset="3512.35">11319 9835 12,'-18'0'12,"18"0"1,-8-13-3,8 1 0,0-6-3,4-6-1,6-5-1,2-9 0,7-4 0,5-10 0,8-6 0,6-13-3,7-6 1,9-11-2,7-10 3,9-13-3,12-9 2,9-12-3,11-10-2,12-11 5,11-9-1,12-10 0,9-7 0,10-11 0,7-2-1,7-4 4,6 0-1,2 0-2,3 8 0,-4 5 0,0 12 1,-9 13-1,-3 16 0,-14 14-1,-11 17 0,-17 18 1,-17 20 0,-19 16-2,-13 11 0,-15 17 0,-11 6 1,-12 10-1,-4 3 0,-4 1 0,-1 1 1,-3-1-1,-1 3 0,-5-4 0,-6 3-2,-12 7-7,4-12-13,-17 10-14,-5 7-2,-10-5 0</inkml:trace>
  <inkml:trace contextRef="#ctx0" brushRef="#br0" timeOffset="4316.42">14658 5475 8,'0'0'18,"0"0"-3,0 0 0,16 9-5,-6-9 0,8 8 0,1-8 0,10 8-2,2-5-1,6 4-2,3-4-2,7 3 2,-2-2-2,1 1-1,-1-1-1,-5 2 0,-2-1-1,-4 2 1,-7 0-1,-5-2 1,-6 3 0,-3 1 0,-8 0 0,-5 5 0,-5 1 0,-5 0 0,-4 2-1,-4 5 1,-6 2-1,1 2 1,-2 0-1,-2 2 0,2 1 0,1 1 0,0 3 0,4 0-1,2 2 1,2 0 0,3-1 1,4 0-2,1-2 1,1-3-3,4-3-6,0-2-25,-2-12-2,5 1-2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7:51.387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1801 15944 9,'-51'11'15,"26"0"0,-2 7-3,4 5-2,-3 8 0,6 7-4,-1 6 1,5 8-1,1 6-1,3 9-1,2-2 1,7 9 1,3 1-2,0 5 0,7 3 0,5 1 2,5-2-3,6 4 2,8 1-4,6 5-2,10-4 3,5 2 1,13-8-2,9-2 4,7-7-4,6-4 1,7-11 0,3-7 3,4-14-5,5-8 1,-2-12-1,0-10 1,-1-12-1,1-12 0,-8-10 1,3-10 0,-5-11-1,-5-10-3,-5-6 3,-5-10-3,-6-3 3,-5-4 0,-9-5 0,-7-6-1,-9-3 2,-9-1 1,-11-8-1,-6 4 2,-10-2-2,-10-5 0,-11 2 1,-5 6-1,-7 3 0,-9 6 1,-6 8-1,-8 9 0,-9 8 0,-7 9-1,-9 10 0,-7 7 1,-13 7 0,-7 6-1,-7 9 0,-7 6 0,-2 11 0,-6 4 0,-2 13-2,-5 5-1,7 17-3,0 2-3,15 22-11,6 8-17,14 10 0,14 14-4</inkml:trace>
  <inkml:trace contextRef="#ctx0" brushRef="#br0" timeOffset="2574.25">3040 15627 9,'-8'10'10,"8"-10"1,-4 9-3,4-9-1,-3 12 1,3-12 1,-5 11-1,5-11-2,0 0 2,0 0-2,-5 9-1,5-9 0,0 0 0,0 0 0,0 0 0,4-13-1,-4 13 4,6-21-3,0 4-1,-1-5 1,5-4 1,-3-5-2,5-4-2,0 0 0,3 0-1,-2 0-1,1 3 0,-1 1 0,1 5 0,-5 4 0,1 4 0,-4 4 0,-1 4 1,-5 10-1,6-13 1,-6 13-1,0 0-2,0 0-7,0 0-27,0 0-1,-3 13-1</inkml:trace>
  <inkml:trace contextRef="#ctx0" brushRef="#br0" timeOffset="4356.42">2252 16370 2,'-9'0'20,"9"0"-3,0 0 0,-13-16-5,13 16-4,-5-14 0,5 14-4,0-15 0,0 15-3,6-13 0,-6 13-1,12-9 0,-12 9 0,17-3 1,-7 3-1,0 3 1,1 2-1,-4-1 1,-7-4 0,17 15-1,-10-5 1,-4-1 0,0 3 0,-3-1-1,0 0 2,0-1-1,-6 0 0,6-10 0,-13 14 2,4-10-2,9-4 1,-17 2-1,8-2 1,9 0-1,-16-6 0,16 6 0,-12-12 0,12 12 1,-6-17-1,6 7-1,0-2 0,6 2 2,-2-3-2,4 2 0,0 1 0,1 3 0,3 0 1,-2 4-1,1 3 0,-1 0 0,-1 0 2,-9 0-1,12 13-1,-12-13 1,4 14 1,-4-4-1,-7 0 0,7-10 0,-17 18 0,4-10-1,1-3 1,-1 0-1,0-3 1,0-2-1,2 0 0,11 0 0,-15 0 0,15 0 0,0 0-1,0 0 1,0-11-2,0 11-5,11-7-20,1 0-5,5 7-2,-5-4 0</inkml:trace>
  <inkml:trace contextRef="#ctx0" brushRef="#br0" timeOffset="6235.62">3586 15914 4,'0'0'15,"0"11"2,0-11-5,0 0 2,5 12-3,-5-12 1,0 15-3,0-15 0,-4 14-1,4-14-2,-7 20 1,-3-9-1,2 2-2,-5 0-1,0 1 1,-5-2 0,1 3 1,-3-2-3,-2 2 1,-4-2-1,1 2 0,0-2 0,1-1-1,0-1 0,2-2 0,1 0 0,6-2-1,2-1 0,3-2 1,10-4-2,-9 8 1,9-8-1,5 14 1,-5-14-1,17 17 1,-4-6-1,1 2 1,0-1 0,0 2 0,0-3 0,-3 1 1,-3 0-1,-1-2 1,-7 1-1,0-2 1,0 0-1,0-9 1,-18 16 0,6-9-1,0-1 0,-3 1 1,1-2-1,0 0 0,0 1 0,2-1 0,3 0 0,9-5-1,-15 20 1,12-6-1,3 1 0,0 3 0,0 1 0,5-1 0,-1 2 1,2-3-1,0-2 1,-1-4 0,0-1 0,-5-10 0,8 15 1,-8-15-1,0 10 1,0-10 0,-10 11-1,10-11 1,-17 10 0,7-5 0,-3 1-1,1 0 1,-1-1-2,1 0 1,12-5 0,-15 11-1,15-11 1,-4 14-1,7-4 0,1-1 1,3 3-1,2 0 1,0 2 0,1 0 0,-2 1 0,-1-3 0,-1-2 0,0 2 1,-6-1-1,3 0 1,-3-2-1,-6 1 1,6-10 0,-13 14-1,4-9 1,-3 2-1,3-4 1,-1 0-1,0-3 0,10 0 1,-14 4-1,14-4 0,0 0-1,-10 0-1,10 0-3,0 0-6,0 0-26,13 0-3,-13 0 0</inkml:trace>
  <inkml:trace contextRef="#ctx0" brushRef="#br0" timeOffset="8139.81">1061 15631 10,'0'0'21,"0"0"-4,0 0 0,0 0-3,0 0-1,0 0-5,0 0 2,0 0-4,0 0 2,-43-40-2,43 40-2,0 0 0,-45-8-1,45 8-1,-41-10 2,41 10-3,-53-14-1,53 14 1,-63-20-1,63 20-1,-73-26 1,73 26 0,-75-30-1,75 30 1,-74-35-2,74 35 2,-72-39 0,72 39 0,-61-40-2,61 40 1,-48-41 1,48 41 0,0 0 0,-39-53 0,39 53 1,0 0-1,0 0 4,15-46-1,-15 46-2,0 0 0,56-8-1,-56 8 1,53 12-1,-53-12 0,60 21 0,-60-21-1,64 34 1,-64-34-1,65 42 1,-65-42 1,59 52-1,-59-52 1,52 55-1,-52-55 0,45 54 1,-45-54-1,36 49 1,-36-49-1,28 42 0,-28-42 1,0 0-1,27 49 0,-27-49 0,0 0 0,0 0-2,0 0-1,0 0-5,0 0-8,23 43-19,-23-43 0,0 0-3</inkml:trace>
  <inkml:trace contextRef="#ctx0" brushRef="#br0" timeOffset="9221.92">1313 15751 17,'-10'0'19,"10"0"-6,0 0-1,-11-7-3,11 7-3,0 0-2,0 0 0,0 0-2,5-10-1,-5 10 0,11-3 1,-11 3-2,14 0 1,-14 0-1,17 5 1,-17-5 0,12 9 0,-12-9 0,9 13 1,-9-13-1,0 10 1,0-10-1,-7 9 2,7-9-2,-14 7 1,14-7 0,-17 3-1,8-3 0,9 0 0,-16-7 0,16 7-1,-11-10 1,11 10-1,-4-9 0,4 9 0,3-13 0,-3 13-1,10-10 1,-10 10 0,15-5 0,-15 5 0,16 0 0,-16 0 1,13 8-1,-13-8 0,9 14 1,-9-14-1,0 18 1,-2-9-1,-4 0 1,6-9-1,-18 17 1,9-12-1,-2-2 0,0 1 1,0-4-1,11 0 0,-16-4 0,16 4 0,-10-14 0,10 14 0,0-18-1,6 9 1,0-3 0,1 2 0,1 1 0,2 0 0,-1 3 0,2 3 0,0 3 0,-11 0 0,16 0 0,-16 0 1,9 12-1,-9-12 0,0 17 2,0-7-1,-7 0-1,0 2 0,-4-3 2,2-1-2,-1-1 0,-1-5-5,11-2-7,-13 11-20,13-11 0,0 0-2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8:59.273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11627 1607 12,'-63'-28'24,"23"20"-8,-4 4 9,-8 6-12,0 10-5,-7 8 0,1 9-1,-8 8 1,7 8-2,-6 11-1,3 6-2,-4 6 1,2 7-2,-2 8 4,4 9-4,0 2 1,3 3 0,4 2 0,4 5 0,6 5-1,7 6 1,6-4-1,8 1 0,9-1 0,6 6 0,9-8-1,12 4 0,5-4 0,12-5 0,8-4-1,9-4 2,14-9-1,8-6-1,10-9 0,9-11 0,6-11 1,8-11-2,9-13 2,-1-11-1,4-15 0,3-9 0,-2-15 0,3-9-1,-3-12 1,-1-9 0,-9-6 0,-4-10 1,-7-4-1,-6-2 0,-9-6 0,-9-3 0,-8 0 0,-9-2 1,-6-2-1,-12-1 0,-8-3 1,-10 0-1,-9-6 1,-11-1-1,-13-4 0,-11-9 0,-8-1 0,-13-1-1,-12-5 2,-12-1-1,-13 0-1,-9 3 2,-8 6-3,-9 8 1,-6 17-7,-11 3-1,5 25-24,-7 26-9,5 24-1,-2 22-1</inkml:trace>
  <inkml:trace contextRef="#ctx0" brushRef="#br0" timeOffset="1">12154 2481 14,'15'-7'20,"2"2"-7,-6 5 0,-11 0-7,17 0-1,-17 0-1,11 7-2,-11-7 2,6 9 0,-6-9-1,0 11 1,0-11-1,-12 12 0,12-12 2,-12 7-2,12-7 1,-18 0-2,18 0 1,-15-9-1,15 9 0,-10-18 0,10 8 1,-3-1-3,3-1 0,6 2 1,-6 10-1,14-14 0,-14 14 0,19 0 0,-9 3 0,-1 3 2,-9-6-2,16 16 1,-16-16 0,10 16 0,-10-16 1,0 0-1,-16 6 1,1-9-1,1-3 0,-5-4 0,-2 1 0,-1-3-1,6 2 0,-1 1-1,7 9-4,1 0-13,6 7-17,12 12-3,3 0 2</inkml:trace>
  <inkml:trace contextRef="#ctx0" brushRef="#br0" timeOffset="2">12201 2506 7,'-6'-12'12,"6"-1"0,0 13-3,3-17-1,-3 6 1,0 11-3,12-16-1,-12 16-2,11-11 0,-11 11-2,14-5 1,-14 5 0,13 5-1,-13-5 0,11 14 1,-8-3 0,-3 1-1,0 1 1,-3-3 0,-2 2 0,5-12-1,-13 17 1,3-12 0,0-2-1,0-3 0,0 0 1,0-6 0,1-1-1,-1 2-1,10 5 0,-12-19 1,8 9-2,4 0 2,0-1-1,0 1 0,8 0 0,-8 10 0,14-14 0,-14 14 0,17-2 0,-8 2 0,1 5 0,-10-5 1,15 11-1,-15-11 0,11 18 1,-11-18 1,0 18-1,0-18 0,-11 15 0,1-12 0,-2 1 0,-3-4 0,-1 0 0,1-8-1,-1 1 1,2 0-1,3-1 0,1 0-1,10 8 1,-8-13-1,8 13-3,11-11-6,-1 3-17,5-4-6,8-2-1</inkml:trace>
  <inkml:trace contextRef="#ctx0" brushRef="#br0" timeOffset="3">12663 3188 12,'-12'3'18,"12"-3"-3,0 0 2,0 0-5,-10 0 0,10 0-3,0 0-1,0 0-1,0 0-2,0 0-1,0 0 2,12 11-1,-2-5-2,6 3 1,3 3-1,9 2 0,1 2 1,6 2-2,2 1 0,1 1-2,0-1 1,0-2-1,-3-2 1,-5-3-1,-5-3 0,-3-1 1,-6-3-1,-1-1 0,-15-4-3,10 0-6,-10 0-15,0 0-10,0 0-6,-12 0 3</inkml:trace>
  <inkml:trace contextRef="#ctx0" brushRef="#br0" timeOffset="4">12141 3928 2,'0'0'14,"0"0"-2,0 0 0,-9-3-1,9 3-2,0 0-1,-10-4-1,10 4 1,-12-3-1,2-1-2,10 4 0,-21-8 1,8 2-1,-5-2-1,-1-2 0,-5-3 1,-4-2-1,-2-8-1,-5 1 0,-3-7-1,-2-5 0,-3-4 0,2-3 0,-2-1 1,6 3 0,1-1-1,5 4-1,2 1 0,8 7 1,4 3-1,2 4 0,4 4 0,3 3 0,-1 1-1,4 4 1,5 9-1,-8-13 0,8 13 0,0 0 0,0 0 1,0 0-1,-9-10 0,9 10 0,0 0 0,0 0 0,0 0 0,0 0 0,0 0 0,0 0-1,0 0 1,0 0 0,0 0 0,0 0 0,0 0 0,0 0 0,0 0 0,0 0 0,0 0 0,0 0 0,0 0 0,0 0 0,0 0 0,0 0 0,0 0 0,0 0 0,0 0 0,0 0 0,0 0 0,0 0 0,0 0 0,0 0 0,0 0 1,0 0-1,0 0 0,0 0 0,0 0 0,-13 7 0,13-7 0,-12 9-1,3 0 1,-2 1 0,-1 4 0,-1 1 0,0 4 1,0-2-2,-1 4 2,1 0 0,2 0-2,3-4 1,0 0 0,3-1-1,5-1 1,0-2 0,5 1-1,3-6 1,0 1-1,3-1 1,0-4 0,4-4 0,-1 0 0,2-6 0,2-5 0,0-1 1,4-6-1,-1-1 0,-1-3 0,1 1 0,-2 1 1,-1 2-1,-3 1 0,-2 3 0,-3 1 1,-10 13-1,12-15 1,-12 15 0,0 0 0,7-10 0,-7 10-1,0 0 1,0 0-1,0 0-1,0 0-3,0 0-8,0 0-27,0 0 0,0 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255" units="dev"/>
        </inkml:traceFormat>
        <inkml:channelProperties>
          <inkml:channelProperty channel="X" name="resolution" value="3971.75732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2-10-30T05:07:51.387"/>
    </inkml:context>
    <inkml:brush xml:id="br0">
      <inkml:brushProperty name="width" value="0.10583" units="cm"/>
      <inkml:brushProperty name="height" value="0.10583" units="cm"/>
      <inkml:brushProperty name="color" value="#FFFF00"/>
    </inkml:brush>
  </inkml:definitions>
  <inkml:trace contextRef="#ctx0" brushRef="#br0">1801 15944 9,'-51'11'15,"26"0"0,-2 7-3,4 5-2,-3 8 0,6 7-4,-1 6 1,5 8-1,1 6-1,3 9-1,2-2 1,7 9 1,3 1-2,0 5 0,7 3 0,5 1 2,5-2-3,6 4 2,8 1-4,6 5-2,10-4 3,5 2 1,13-8-2,9-2 4,7-7-4,6-4 1,7-11 0,3-7 3,4-14-5,5-8 1,-2-12-1,0-10 1,-1-12-1,1-12 0,-8-10 1,3-10 0,-5-11-1,-5-10-3,-5-6 3,-5-10-3,-6-3 3,-5-4 0,-9-5 0,-7-6-1,-9-3 2,-9-1 1,-11-8-1,-6 4 2,-10-2-2,-10-5 0,-11 2 1,-5 6-1,-7 3 0,-9 6 1,-6 8-1,-8 9 0,-9 8 0,-7 9-1,-9 10 0,-7 7 1,-13 7 0,-7 6-1,-7 9 0,-7 6 0,-2 11 0,-6 4 0,-2 13-2,-5 5-1,7 17-3,0 2-3,15 22-11,6 8-17,14 10 0,14 14-4</inkml:trace>
  <inkml:trace contextRef="#ctx0" brushRef="#br0" timeOffset="2574.25">3040 15627 9,'-8'10'10,"8"-10"1,-4 9-3,4-9-1,-3 12 1,3-12 1,-5 11-1,5-11-2,0 0 2,0 0-2,-5 9-1,5-9 0,0 0 0,0 0 0,0 0 0,4-13-1,-4 13 4,6-21-3,0 4-1,-1-5 1,5-4 1,-3-5-2,5-4-2,0 0 0,3 0-1,-2 0-1,1 3 0,-1 1 0,1 5 0,-5 4 0,1 4 0,-4 4 0,-1 4 1,-5 10-1,6-13 1,-6 13-1,0 0-2,0 0-7,0 0-27,0 0-1,-3 13-1</inkml:trace>
  <inkml:trace contextRef="#ctx0" brushRef="#br0" timeOffset="4356.42">2252 16370 2,'-9'0'20,"9"0"-3,0 0 0,-13-16-5,13 16-4,-5-14 0,5 14-4,0-15 0,0 15-3,6-13 0,-6 13-1,12-9 0,-12 9 0,17-3 1,-7 3-1,0 3 1,1 2-1,-4-1 1,-7-4 0,17 15-1,-10-5 1,-4-1 0,0 3 0,-3-1-1,0 0 2,0-1-1,-6 0 0,6-10 0,-13 14 2,4-10-2,9-4 1,-17 2-1,8-2 1,9 0-1,-16-6 0,16 6 0,-12-12 0,12 12 1,-6-17-1,6 7-1,0-2 0,6 2 2,-2-3-2,4 2 0,0 1 0,1 3 0,3 0 1,-2 4-1,1 3 0,-1 0 0,-1 0 2,-9 0-1,12 13-1,-12-13 1,4 14 1,-4-4-1,-7 0 0,7-10 0,-17 18 0,4-10-1,1-3 1,-1 0-1,0-3 1,0-2-1,2 0 0,11 0 0,-15 0 0,15 0 0,0 0-1,0 0 1,0-11-2,0 11-5,11-7-20,1 0-5,5 7-2,-5-4 0</inkml:trace>
  <inkml:trace contextRef="#ctx0" brushRef="#br0" timeOffset="6235.62">3586 15914 4,'0'0'15,"0"11"2,0-11-5,0 0 2,5 12-3,-5-12 1,0 15-3,0-15 0,-4 14-1,4-14-2,-7 20 1,-3-9-1,2 2-2,-5 0-1,0 1 1,-5-2 0,1 3 1,-3-2-3,-2 2 1,-4-2-1,1 2 0,0-2 0,1-1-1,0-1 0,2-2 0,1 0 0,6-2-1,2-1 0,3-2 1,10-4-2,-9 8 1,9-8-1,5 14 1,-5-14-1,17 17 1,-4-6-1,1 2 1,0-1 0,0 2 0,0-3 0,-3 1 1,-3 0-1,-1-2 1,-7 1-1,0-2 1,0 0-1,0-9 1,-18 16 0,6-9-1,0-1 0,-3 1 1,1-2-1,0 0 0,0 1 0,2-1 0,3 0 0,9-5-1,-15 20 1,12-6-1,3 1 0,0 3 0,0 1 0,5-1 0,-1 2 1,2-3-1,0-2 1,-1-4 0,0-1 0,-5-10 0,8 15 1,-8-15-1,0 10 1,0-10 0,-10 11-1,10-11 1,-17 10 0,7-5 0,-3 1-1,1 0 1,-1-1-2,1 0 1,12-5 0,-15 11-1,15-11 1,-4 14-1,7-4 0,1-1 1,3 3-1,2 0 1,0 2 0,1 0 0,-2 1 0,-1-3 0,-1-2 0,0 2 1,-6-1-1,3 0 1,-3-2-1,-6 1 1,6-10 0,-13 14-1,4-9 1,-3 2-1,3-4 1,-1 0-1,0-3 0,10 0 1,-14 4-1,14-4 0,0 0-1,-10 0-1,10 0-3,0 0-6,0 0-26,13 0-3,-13 0 0</inkml:trace>
  <inkml:trace contextRef="#ctx0" brushRef="#br0" timeOffset="8139.81">1061 15631 10,'0'0'21,"0"0"-4,0 0 0,0 0-3,0 0-1,0 0-5,0 0 2,0 0-4,0 0 2,-43-40-2,43 40-2,0 0 0,-45-8-1,45 8-1,-41-10 2,41 10-3,-53-14-1,53 14 1,-63-20-1,63 20-1,-73-26 1,73 26 0,-75-30-1,75 30 1,-74-35-2,74 35 2,-72-39 0,72 39 0,-61-40-2,61 40 1,-48-41 1,48 41 0,0 0 0,-39-53 0,39 53 1,0 0-1,0 0 4,15-46-1,-15 46-2,0 0 0,56-8-1,-56 8 1,53 12-1,-53-12 0,60 21 0,-60-21-1,64 34 1,-64-34-1,65 42 1,-65-42 1,59 52-1,-59-52 1,52 55-1,-52-55 0,45 54 1,-45-54-1,36 49 1,-36-49-1,28 42 0,-28-42 1,0 0-1,27 49 0,-27-49 0,0 0 0,0 0-2,0 0-1,0 0-5,0 0-8,23 43-19,-23-43 0,0 0-3</inkml:trace>
  <inkml:trace contextRef="#ctx0" brushRef="#br0" timeOffset="9221.92">1313 15751 17,'-10'0'19,"10"0"-6,0 0-1,-11-7-3,11 7-3,0 0-2,0 0 0,0 0-2,5-10-1,-5 10 0,11-3 1,-11 3-2,14 0 1,-14 0-1,17 5 1,-17-5 0,12 9 0,-12-9 0,9 13 1,-9-13-1,0 10 1,0-10-1,-7 9 2,7-9-2,-14 7 1,14-7 0,-17 3-1,8-3 0,9 0 0,-16-7 0,16 7-1,-11-10 1,11 10-1,-4-9 0,4 9 0,3-13 0,-3 13-1,10-10 1,-10 10 0,15-5 0,-15 5 0,16 0 0,-16 0 1,13 8-1,-13-8 0,9 14 1,-9-14-1,0 18 1,-2-9-1,-4 0 1,6-9-1,-18 17 1,9-12-1,-2-2 0,0 1 1,0-4-1,11 0 0,-16-4 0,16 4 0,-10-14 0,10 14 0,0-18-1,6 9 1,0-3 0,1 2 0,1 1 0,2 0 0,-1 3 0,2 3 0,0 3 0,-11 0 0,16 0 0,-16 0 1,9 12-1,-9-12 0,0 17 2,0-7-1,-7 0-1,0 2 0,-4-3 2,2-1-2,-1-1 0,-1-5-5,11-2-7,-13 11-20,13-11 0,0 0-2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226.01904" units="1/cm"/>
          <inkml:channelProperty channel="Y" name="resolution" value="3561.63037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8-27T14:12:22.15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6606">
    <iact:property name="dataType"/>
    <iact:actionData xml:id="d0">
      <inkml:trace xmlns:inkml="http://www.w3.org/2003/InkML" xml:id="stk0" contextRef="#ctx0" brushRef="#br0">6783 7005 5 0,'0'0'4'7,"0"0"0"1,0 0 9 0,0 0 9-3,0 0 0 4,0-3-3-1,0 3 0-1,0 0-1 1,0 0-3 0,0-2 4 0,0 2 2 0,0-2 0-2,0 2-2 1,0 0-2 2,0 0-1-1,0 0-6-3,0 0-2 4,0 0 3-2,0 0-3 0,0 0 3 0,0 0-1 2,0 0 0-1,0 0 0 0,0 0-3-2,0 0-1 2,0 0-1 0,0 0-1-3,0 0 2 3,0 0-3 1,0 0 2-2,0 0 3 1,0 0-1-1,0 0-2 1,0 0 3 0,0 0-5-2,0 0 0 1,0 0-2 1,0 0-3 1,0 0 1-1,0 2-3-2,0 15 5 2,0 12 3-1,2 12 2-1,8 9 4 2,-2 11-5 5,-3 6 2-7,0 7-4-3,-4 10 1 18,6 3-1-20,-5 4 1 19,2 6-3-20,-2 3 1 1,0-2-2 22,-2 2 1-22,0-7 1 0,0-12-2 3,0-13 0 0,3-13 1 16,0-18-3-19,-1-13 2 21,0-9-2-21,-2-9 0 0,0-6-5 21,0 0-7-21,5 0-13 0,0 0-49-1,10-22-62 20</inkml:trace>
    </iact:actionData>
  </iact:action>
  <iact:action type="add" startTime="7490">
    <iact:property name="dataType"/>
    <iact:actionData xml:id="d1">
      <inkml:trace xmlns:inkml="http://www.w3.org/2003/InkML" xml:id="stk1" contextRef="#ctx0" brushRef="#br0">6924 7010 24 0,'-12'-5'17'1,"-3"2"21"5,11 1-4 4,-3-2-4-4,-1 4 0 4,5-4 7-5,1 4 1 1,-1 0-8 3,3 0-2 1,0 0-3-4,0 0-4 0,0 0-4 4,0 0-11-3,0 0-11-1,0 0-5 0,23 0 19 5,16 0 0-4,25 0 2-3,20 0-1 6,16 0 0 0,11 0-3-3,7 0-4-1,6 0-3 0,-1 0 0 2,-5 0 0-1,0 0-1-1,3 0-1 4,8 0-1-2,0 0 3-1,3 0-1-1,-2 0-1 2,-7 0 1 0,-8 0 1 0,-12 0-4 2,-13 13 1-4,-13 5 2 1,-14-1-1 0,-8 3-1-1,-12-1 3 2,-13-7-5-1,-5-1 5 3,-4-3-2-1,-12-6 2-3,1 2 2 1,2 3-2 0,-8-6-2-1,-4 2 2 4,7-3-1-4,-7 0 2 1,0 0 2 5,0 0 1-10,0 0 2 7,0 0 1-1,0 0 3 0,0 0-2-1,0 0-1 0,0 0 0 3,0 0-2-4,0 0-3 0,0 0-1 2,0 0 0 1,0 0 3-3,0 0 1 1,0 0 2 0,0 0 1 2,0 0-5-3,0 0 0 4,0 2-2-4,-7 6-2 4,-1 14 5-4,-10 14-2 1,-2 18 3 0,-5 18 1 1,5 3-1 0,3 0 0 0,5-1-1-2,0-2-1 2,-3 3-1-1,3-5-1-1,-3 2 0 2,4-3-1 3,-4-5-1-5,6-8 0 2,3-7 1 0,2-11-3-2,4-6 4 0,-4-14-3 2,4-2 1 2,0-10 0-4,0 1-4 0,0-5-1 1,0 0-7 4,0-2-20-5,0 0-24 0,0 0-62 2,0 0-145 0</inkml:trace>
    </iact:actionData>
  </iact:action>
  <iact:action type="add" startTime="8634">
    <iact:property name="dataType"/>
    <iact:actionData xml:id="d2">
      <inkml:trace xmlns:inkml="http://www.w3.org/2003/InkML" xml:id="stk2" contextRef="#ctx0" brushRef="#br0">7007 7907 1 0,'-6'0'-1'3,"-1"0"1"7,1 10 0-4,-2 1 0 2,-3 1 0 1</inkml:trace>
    </iact:actionData>
  </iact:action>
  <iact:action type="add" startTime="8871">
    <iact:property name="dataType"/>
    <iact:actionData xml:id="d3">
      <inkml:trace xmlns:inkml="http://www.w3.org/2003/InkML" xml:id="stk3" contextRef="#ctx0" brushRef="#br0">6829 8253 60 0,'-2'0'39'1,"2"0"-4"16,0 0 2-16,-4 0-10 5,4 0-9 1,0 0-7-1,0 0 3 0,0 0-2 4,0 0-4-3,0 0 1-2,0 0-3 3,0 0 3 0,0 0-2 1,11 3 6-1,20 5 8-2,15-5-2 1,12 0 4 6,30-3-2-8,15 0-6 1,13 0 0 2,14-6-2-2,9-12-6 1,7 3 1 0,0 2-3 2,-9 2-5 1,-10 9-3-2,-18 2-5-2,-21 0 3 0,-15 13 4 2,-21 3-4-2,-13 1 4 4,-14-9 1-4,-14 0-2 2,-2-5 4-2,-9-3 5 2,0 0 6-1,0 0 2 3,0 0-6-4,0 0-6 1,0 0-16 0,0 0-38 3,-13 0-113-2</inkml:trace>
    </iact:actionData>
  </iact:action>
  <iact:action type="add" startTime="10164">
    <iact:property name="dataType"/>
    <iact:actionData xml:id="d4">
      <inkml:trace xmlns:inkml="http://www.w3.org/2003/InkML" xml:id="stk4" contextRef="#ctx0" brushRef="#br0">7593 7483 215 0,'-13'-6'35'6,"6"-3"0"0,4 4 18 1,3 5-16 2,0 0-23-3,0 0-11 1,0 0-4 1,0 0-9 0,-4 29 10-2,4 17 7 4,0 21-3-3,-2 1 0 0,1 3-4-1,-7-11 0 4,8-11 3-4,-2-11-2 2,2-12-1-1,0-11-1 1,0-11-2 1,0-4-1-3,0 0 0 0,0 0-11 2,13 0 19 2,12-27 5-4,12-16-7 1,7-19-3 0,-4-5-5 2,-4 4 0-1,-3 15-2-2,-9 10 2 4,-7 17 2-3,-2 12-6-1,-7 9-5 0,2 0-9 2,-7 2 24 2,7 26 2-4,-6 16 3 0,-2 6-1 2,0 1 0 2,4-10-3-3,-5-8 0-1,1-16-1 1,-2-8-3 1,10-9 0 1,-3 0-11-2,4 0 22-1,16-21 2 2,7-20-9 1,5-13-2-2,4-4 0 0,-5 6-2 1,-9 15 3 1,-2 16 0-1,-12 17-2-2,-3 4-11 1,-2 13 29 1,5 30-2-1,3 12-1 1,-3 10 1-2,1-6-8 2,4-11-5-2,-6-7-1 2,6-11-5-1,0 2-39 5,6-8-205-6</inkml:trace>
    </iact:actionData>
  </iact:action>
  <iact:action type="add" startTime="11483">
    <iact:property name="dataType"/>
    <iact:actionData xml:id="d5">
      <inkml:trace xmlns:inkml="http://www.w3.org/2003/InkML" xml:id="stk5" contextRef="#ctx0" brushRef="#br0">7001 9667 41 0,'0'-13'53'5,"0"5"-34"2,0 7 7 2,-5 1 4-1,5 0 0-2,0 0-11 2,0 0 4 0,0 0-7 0,0 0-5-1,0 0-9 0,0 12 8 1,0 24 11 0,0 21-4-2,0 22 2 2,0 12-3 1,-8 18 1 3,-2 15 2-9,-6 17-8 3,-4 15 2 12,2-1-3-17,5-6-3 21,-2-11-1-21,6-22-2 0,5-15 2 22,-4-20-2-22,1-6 0-1,-3-12 2 2,3-5-3 21,-3-11 0-22,6-11-2 0,-2-9-2 21,4-13 2-21,2-6-3 0,0-6-1 18,0-2-5-18,-2 0-5 0,-2 0-6 21,-5 0-25-21,8-24-120 0</inkml:trace>
    </iact:actionData>
  </iact:action>
  <iact:action type="add" startTime="12063">
    <iact:property name="dataType"/>
    <iact:actionData xml:id="d6">
      <inkml:trace xmlns:inkml="http://www.w3.org/2003/InkML" xml:id="stk6" contextRef="#ctx0" brushRef="#br0">7040 9815 96 0,'-6'-7'43'8,"-3"5"2"-5,8 2-2 5,1 0-10-3,0 0-15 4,0 0-9-1,0 0 1 0,0 0-1-3,0 0-9 7,0 0-2-6,6 0 4 0,24 0 15 0,23 0 7 4,19 2 5-3,24 0-14 0,15-2 5 1,15 0-6-2,13 0-7 6,9-2 1-5,6-13-8-1,9-3 4 0,-7 4-4 1,-1 1-3 5,-9 7 2-7,-16 6-10 2,-10 0 0-1,-19 0 2 3,-14 0 3-3,-19 4 7 4,-12 8-2-4,-10-2 0 6,-11 1 4-7,-8-5-5 3,-12 0-1-1,-11-1-1-1,-3-5 1 0,-1 0 6 5,0 1 3-4,0-1-1-1,0 0 4 0,0 3-4 2,0-3 5 1,0 0 0-1,0 0-2-1,0 0 2-1,0 6-6 4,0 0-3-1,-5 11 2-6,-7 7-3 5,2 16 2 0,-3 14 2 1,-2 18-4-1,3 15 3-2,-3 10 0 2,1 5-1-2,0-1 4 1,1-3-5 0,6-3 0 4,-1-8 2-5,8-8-2 1,0-7 1-1,0-10-2 4,0-7 0-3,10-10 1-1,3-8-2 1,-8-7 2 3,2-6-1-4,-7-13-1 1,0-2 3 0,0-7 0 4,0-2 3-5,0 0 3 2,0 0-5-2,0 0 3 6,0 0-2-7,0 0-1 2,-10 0-2-1,-7 0-1 2,-4 0 0 1,-12 0 1-2,-8 0-2 0,-13 0 2 0,-12 0-1 1,-19 0-1 0,-8 5 1-1,-10 5-1-1,-9 2 2 3,-13 6-1-4,-4-3 0 5,-9-2 0-3,-7-2-1 1,-2-6-1-2,-1-5 1 3,2 0-1-1,12-2 2-1,24-18 0-1,27 1-1 4,25 1 1-2,15 1-2-1,16 6 0-2,15 7 2 2,6 3-4 3,6 1-3-2,0 0-8-3,0 0-7 3,0 0-12-1,4 0 3 4,10 0 12-5,10 0-13 0,4 5-17 1,2 2-19 3,9-1-65-2</inkml:trace>
    </iact:actionData>
  </iact:action>
  <iact:action type="add" startTime="13215">
    <iact:property name="dataType"/>
    <iact:actionData xml:id="d7">
      <inkml:trace xmlns:inkml="http://www.w3.org/2003/InkML" xml:id="stk7" contextRef="#ctx0" brushRef="#br0">7651 10178 30 0,'-8'-20'204'1,"1"7"-170"6,6 11-19-1,1 2 5 3,0 0-6-3,0 0-13 2,0 0-7-2,0 15 9 2,-5 24 4 2,1 19-3-3,-6 12 0-2,-5 1 1 3,2-3-5 1,-1-11 5-2,4-14-4-1,6-13 0 3,-1-8 3-2,5-14-5 1,0-6 4-1,0-2-1 0,0 0 0 3,0 0-12-4,5-10 23 0,15-24-9 4,7-11-9-4,9-13-3 2,-3 0 1-2,-7 9 3 2,1 9 3 0,-3 18 0 0,-13 13-4-2,-1 9-8 3,-3 0 0-2,2 4 16 4,3 23 1-5,-2 10 3 2,0 2-5-2,-2 3 2 1,-7-11-2 1,5-4 0-1,-3-7-1 2,-3-9-1-2,5-7 0 1,-5-4-2-1,5 0-5 0,7 0-7 0,8 0 26-1,0-12-8 2,8-13 1 0,1-6-5 1,-2-5 1-4,5 3 0 3,-9 10-2 3,-8 12 1-3,-10 8-7-2,0 3-9 2,-5 0 24-1,3 14-3-1,-3 16 1 2,8 0 0-2,-8 2-2 2,7-6-2 0,-5-3-1-2,4-4-1 2,-1-5 0 1,10-3-5-2,2-5-5-1,10-6 3 2,8 0 11 2,6-6-3-2,5-21-3-1,1-2 1 1,-4-7 1-1,-7 3-2 0,-7 7 4 0,-11 9-1-1,-7 11-4 2,-1 6-13 3,-5 19 36-3,0 26-4-2,7 21 1 2,-8 4-2-2,6-3-2 2,-1-17-4-2,-2-13 1 2,4-18-3-1,-3-7-3 0,0-10-2 0,5-2-3 4,2 0 11-3,1 0-12-2,4 0-16 1,-7-6-35 0,2-13-59 1</inkml:trace>
    </iact:actionData>
  </iact:action>
  <iact:action type="add" startTime="15219">
    <iact:property name="dataType"/>
    <iact:actionData xml:id="d8">
      <inkml:trace xmlns:inkml="http://www.w3.org/2003/InkML" xml:id="stk8" contextRef="#ctx0" brushRef="#br0">13039 7787 133 0,'-14'-7'37'7,"13"-2"-11"2,1 9 18-3,0 0-9 1,0 0-11 0,0 0-13 2,0 0-4-2,0 22 10-1,-2 26 16 4,-6 20-9-4,-1 21-5 0,0 20-2 2,-4 12 2 1,-4 7-11-2,-7 7-4-2,3-9 1 8,-3-5-4 10,3-28-1-22,10-21 1 0,-3-25-3 3,13-19 2 2,-3-17-5 9,4-8-14-14,0-3-20 21,0 0-37-22,0-3-4 1,4-26-50 3</inkml:trace>
    </iact:actionData>
  </iact:action>
  <iact:action type="add" startTime="15637">
    <iact:property name="dataType"/>
    <iact:actionData xml:id="d9">
      <inkml:trace xmlns:inkml="http://www.w3.org/2003/InkML" xml:id="stk9" contextRef="#ctx0" brushRef="#br0">12968 7920 156 0,'-6'-3'43'1,"6"3"-19"7,0 0 10-1,0-1-9 1,0 1-19 0,0 0-4-2,22 0 5 3,18 0 9-4,22 0 3 4,20 0-11-2,13 0 0 1,28 0 4-2,9 0-5 6,16 0-1-6,-2 0-4 0,8 0-1 2,-7 1 1-2,-2-1-3 2,-13 0 1 2,-14 0 0-3,-11 0-2 0,-32 0 3 0,-9 0-2 0,-16 0-2-1,-19 0 2 2,-11 0-3 0,-13 0 0 0,1 3 0-2,-8-2 4 4,0 1 5-4,0 3 2 2,0-5 1-2,0 3-2 5,0-2-3-5,0 3 2 1,0 4 1-2,0 5 2 4,0 3 3 1,0 9-2-4,0 7-1 1,0 7 2 0,0 8-1 2,-11 7 1 1,-3 14-4-3,6 3 2-1,-4 12 2 0,-7 12-3 2,-5 9 0-1,-6-3-2 0,0 0-3 3,5-8 1-3,-2-14-1-2,11-4-1 3,3-11 0 2,-2-4 0-3,9-10 2 0,0-7-2-1,5-14-2 2,1-15 2 2,-8-5-2-3,8-9 1-1,0 0 1 2,0 0-2 2,0 0 2-5,0 0-2 4,0 0-1-4,0 0 6 3,-1 0-3-3,-5 0 0 6,-14 0-2-5,-8-14-2 2,-7-3 0-2,-21 0 1 5,-16-3 2-5,-14 5 1 1,-22 0-2 0,-11 7 2-1,-12 4-1 3,-12 4 0 0,4 0 1-2,4 0 0 0,14 0-1 0,20 0 4 1,19 0-3-2,26 0-2 2,20 0 2 0,10-2-3 0,18 0 2-2,8-2-9 2,0 2-26 0,0-1-32 0,0-1-10-3,6-6-29 9,13-2-86-8</inkml:trace>
    </iact:actionData>
  </iact:action>
  <iact:action type="add" startTime="17499">
    <iact:property name="dataType"/>
    <iact:actionData xml:id="d10">
      <inkml:trace xmlns:inkml="http://www.w3.org/2003/InkML" xml:id="stk10" contextRef="#ctx0" brushRef="#br0">12839 8505 90 0,'-5'-3'14'7,"-2"-4"12"1,1 3 2-1,-5 0-7 0,-3-5-11 2,1 1-3-2,-12 0 9 0,7-2 7 0,-11-3-2 2,-6 3-9-1,-2-3 2-2,-8 1-6 2,-2 0 4 0,-7-3-1 0,-1 1 2-2,-10-5-6 1,2 1 4 2,-12-3-2 2,-2-2 5-6,-3-3 5 0,-8 2-1 14,5 1-9-19,5 5-9 24,0-4 4-23,2-2 1 0,3 6-1 21,2-5-1-21,6 2-2 0,10 2 4 0,0-1-1 20,-1 3-2-20,1-1 0 0,-1 3-2 22,2 3 0-22,8 1 0 3,0 1 1-3,2-2-1 9,1 3 1-2,5-3-1 3,0 0 0-10,8-5 1 9,-3 0-1 2,3-4 0-11,-5-3 0 12,-6 3 0-12,6-2 1 11,-1 1-1-10,8 7 0 6,3 3 1 3,6 3-2 0,9 5 1-10,2 2-1 8,-1-2 0 2,1 4 1-1,0 0-4-9,-2 0 2 8,1 0 2 2,-5 0-2-1,-5 0 2-9,-4 0-1 9,0 0 2-2,-2 4 0 2,0 0-1-9,3-2 1 7,-3 0 0 0,4-2-2 1,-2 0 1-1,3 0 1 3,-5 0-1-10,0 0 0 8,-5 0 1-6,2 0-2 5,5 0 0 0,-2-2 0 2,5 0 2-1,2-2-2-1,-7-2 1 1,6 2 0 1,-7-3 0-9,6 4 1 10,-1 0-1-3,-1 0-1 2,2 0 1-9,2 1-2 9,5 0 2-3,-5 2 0 3,1-2 0-9,1 0 1 6,-3-5 0 2,9 4-2-1,3 0 3 2,-3-2-2-2,9 5 1 1,1 0 0-8,0 0-1 7,0 0 2 2,0 0-2-3,0 0 0-2,0 0 1 1,0 0 0 2,0 0 0 1,0-1-1-1,0 1 0 0,0 0 0 1,0 0-1-4,0 0 1 7,0 0-1-11,0 0 0 7,0 0 1 1,0 0 0-1,0 0 0 0,0 0 2 0,0 0-3 2,0 0 2-6,0 0 1 2,-10 0 0 2,-8 0-1 0,-4 0-2 2,-3 0 5-2,0 0-1 1,7 0-3-1,-1 0 6 3,8 0-1-10,-14 0-4 7,4 0 1 1,-9 0 4 1,-1 0-2-9,9 0 0 8,-2 0-1-1,10-2 2-2,-1-2-2 2,5-2-3-2,-7-5 4 2,5 2-4 0,-3 0 0 2,1-1 1-4,-1 1-2 2,3 3 2 0,4 0-1-3,1 4-1 4,6-1 3-2,1 2-5 0,0 1 2-1,0 0 0 5,0 0-6-4,0 0-2-2,0 0-14 3,0-3-15-1,0 3-46 0,0 0-37 5,12 0-3-9</inkml:trace>
    </iact:actionData>
  </iact:action>
  <iact:action type="add" startTime="18798">
    <iact:property name="dataType"/>
    <iact:actionData xml:id="d11">
      <inkml:trace xmlns:inkml="http://www.w3.org/2003/InkML" xml:id="stk11" contextRef="#ctx0" brushRef="#br0">9433 7560 106 0,'0'0'35'6,"0"-2"-18"-1,0 2 27 3,0 0-5 1,0 0-16-2,0 0-9-1,0 0 2 2,0 0 0 0,0 0-13 2,0 0-5-3,0 0 0-1,0 24 1 1,5 14 6 2,9 11 0-1,2 5-1-3,-1 3 0 7,0-13-2-6,0-2 0 1,-5-13 1-1,-4-8-4 2,-1-14 2 2,-4 1-1-4,-1-8 1 1,0 0 5 0,0 0-1 3,0 0 5-4,0 0 10 2,0 0-3-3,0 0-5 4,0-24-11-1,-11-5 2-1,-7-8-1 0,-3 0-4 0,1-5 3 0,-7 1-2 2,0 2-2-1,2 1 5-1,0 5-1 0,4 6-1 2,3 5 2-1,1 5-2-1,5 2 0-1,2 3 1 1,5 6-2 3,5 4 2-3,0 2-2-1,0 0-2 0,0 0 0 5,0 0-4-4,0 0 3 0,27 0 4-1,10 0 0 2,17 0 1 1,18 0 1-1,4 0-1-2,11-5 2 1,-1 0-2 0,2 3-2 0,-14 2-7 3,-17 0-46-2,-12 28-42-2,-24 30-146 0</inkml:trace>
    </iact:actionData>
  </iact:action>
  <iact:action type="add" startTime="20260">
    <iact:property name="dataType"/>
    <iact:actionData xml:id="d12">
      <inkml:trace xmlns:inkml="http://www.w3.org/2003/InkML" xml:id="stk12" contextRef="#ctx0" brushRef="#br0">12620 8620 33 0,'0'-5'38'7,"6"3"-32"2,-2 2 16-4,3 0 6 2,1 0-2 3,2 0-8-3,-5 0-5 1,2 0 1 0,-2 0-1-1,-2 0 1 1,-3 0 3-2,0 0 2 1,0 0 1 2,0 0 2-1,0 0 1-1,0 0-2 0,0 0-4 1,-15 4 0 0,-15 19-6-2,-16 10 0 2,-17 7-2 1,-16 9 0 0,-20 7-1-3,-25 6-2 0,-15 4 3 9,-9 3 0-14,-11-5-4 23,-1 4 2-23,11-1-5-1,6-7 4 26,20-2-4-25,14-6-1-1,11-3-1 1,16 0 0 23,8 4-1-23,1-2 2-1,4 5-1 4,-4-7 1 17,0-2 0-19,-1-4-2-1,5-6 2 23,5-2-2-23,5-2 0 0,-1-1 1 20,5-3 1-20,6-2-1 9,4 1 0-9,1-7-1-1,8 2 1 25,5-5 0-16,6-5 0-8,5-1 1 0,10-7-2 19,5-3 2-19,3-2-1 0,2 0 0 20,0 0 0-14,0 0-1-6,0 0 2 0,0 0-1 0,-8 3-1 7,5 2 1 13,-12 5-3-20,-3 2-1 0,5 1 3 21,-4-1 1-21,7-3 0 0,1-3 1 21,4-2-2-17,-6 2-1-4,7 3-1-1,-11 7 0 23,-1 4 3-22,-4 2 0 0,0 0 0 21,-5 1 2-17,12-6-1-4,-2-3-1-1,5-5 1 24,2-5-1-23,8-2 0 0,-2 2 0 21,-6 1 1-14,-2 2-2-7,-11 5 0 0,-6 3 1 19,-1 4-3-19,-4-2 5 0,12-6-2 23,3-1 1-22,8-6 0 1,7-3-1-2,2-1-1 8,0 0-2-8,0 0-1 8,0 0 0-5,-8 3-4 4,-4 5-11 3,-10 0-10-2,-8 10 13 3,4 0 7-11,-4 0 8 9,10-2-1-6,5-5 2 2,7-5-1 2,6-6-12 1,2 0-3-5,0 0-30 4,6 0-3 0,23 0 2 2,8-18-37 0</inkml:trace>
    </iact:actionData>
  </iact:action>
  <iact:action type="add" startTime="21273">
    <iact:property name="dataType"/>
    <iact:actionData xml:id="d13">
      <inkml:trace xmlns:inkml="http://www.w3.org/2003/InkML" xml:id="stk13" contextRef="#ctx0" brushRef="#br0">9606 10215 62 0,'-7'-9'37'0,"4"0"-22"6,3 3 20 1,0-2 2 2,0 3-5-2,0-3-9-1,0 6 7 2,0 2 8 0,0 0-10-1,0 0-6 3,-3 0-8-4,-10 0-2 1,1 0-3 2,-12 25-4-2,-14 14-3 0,-8 12 1-1,-8-2-2 3,8-2 5-2,-1-9 2 4,17-9-4-2,3-8 3-8,8-7-2 11,4-6-2-6,11-3 3 1,4-5-3-2,0 0-1 4,0 0-2-1,0 0 4 0,0 0 6-2,0 0-3 4,0 0 2-3,0 0-1 0,0 0-2 1,4 0-3 0,11 0-4-2,5 0 1 1,16 10 3 1,5 10 1 2,17 7-1-3,0 0 1 1,6 0-4-3,2-4 1 2,-4-7-1 3,-9-5 1-4,-8-9 0 2,-12-2 0-2,-5 0-3 3,-11 0-16-1,-8 0-45-1,-1 0-72-2</inkml:trace>
    </iact:actionData>
  </iact:action>
  <iact:action type="add" startTime="24988">
    <iact:property name="dataType"/>
    <iact:actionData xml:id="d14">
      <inkml:trace xmlns:inkml="http://www.w3.org/2003/InkML" xml:id="stk14" contextRef="#ctx0" brushRef="#br0">3916 4350 58 0,'0'-13'43'8,"0"1"-20"-3,-2 2 22 2,2 3-2 1,0 6-15 3,0 1-10-9,0 0 2 6,0 0 3 2,0 0-5-2,0 0-5-2,0 0-1 0,0 0-6 4,0 0-1-2,0 0-6-3,0 0-5 3,0 12 6 1,0 24 4-3,16 16-1 3,3 19 5-3,7 15-4 4,0 12-1-4,-5 8 0-1,-1 2 0 4,-8-1 0-1,-4-12-3-1,-1-9 2 0,-4-6 0 0,-2-13-2 2,1-9 0 0,-2-6 0-3,4-9 0 2,2-8 1-2,-2-4-4 2,-3-12 2 1,1 0 1-2,-1-11-3 0,5 0-2 5,-5-4-4-6,2 0-14-1,-3 1-16 2,1-2-31 3,-1 4-14-6</inkml:trace>
    </iact:actionData>
  </iact:action>
  <iact:action type="add" startTime="25688">
    <iact:property name="dataType"/>
    <iact:actionData xml:id="d15">
      <inkml:trace xmlns:inkml="http://www.w3.org/2003/InkML" xml:id="stk15" contextRef="#ctx0" brushRef="#br0">3916 4331 77 0,'-23'-10'28'6,"19"6"1"3,-1 2 21-2,5 2-13-1,0 0-23 0,0-3-7 1,0-1-4 1,0 3 1-1,0-2 15-1,9 3-11 2,17-4 8 1,15-2 14-1,25-4-4-2,18-7-4 1,9-4-4 3,18 0-7-3,7 3-7-2,1 7-2 4,9 5 0 0,0 6-1-1,-4 0-2-1,-4 0 2 0,-9 0-4 0,-10 0 3 2,-16 0-2-4,-14 0 1 6,-15 0 0-4,-13 0 0-1,-5 0-2 2,-1 0 6-2,-2 0-6 2,4 0 5 2,4 0-2-2,-2 0-2-1,-5 3 2 0,-2-3-3 0,-11 2 3 0,-5-2 0 0,-1 1-1 0,-2-1 1 1,-2 0-1-2,4 0 2 2,1 0 0 2,-1 0-2-3,-7 0 0-1,-1 0-3 1,-7 0 0 0,-2 5 1 1,0-5 2-2,0 0 1 5,4 0 4-4,-4 0 0 0,4 0 0 0,-4 0-4 0,2 0-1 3,6 0 1-3,6 0 2-1,-4 0-2 2,-4 0 1-2,6 0-1 3,-2 0 2-4,2 0-2 4,7 0 0 1,8 0 0-2,2 0 0-2,12 0 1 1,0 0 2 1,4-8-3-2,-4 0 1 6,-12 3 0-3,-8 1-3-2,-13 4 3 0,-2-4-1-4,-6 4 2 4,0 0 4 1,0 0 4 0,0 0 1-2,0 0-1 2,0 0-3 1,0 0 0-1,0 0-2-2,0 0-2 1,0 0 1 1,0 0-2 0,0 0 4-2,0 0-2 2,0 0-2 0,0 0 1 0,0 0-1 0,0 0-1-2,0 0 0 2,0 0-2-1,0 0 0 0,-4 6 0 1,-4 20 2-1,-5 8 0 1,3 15 1-2,4 6-1 3,2 9 0 1,4 8 0-2,-4 5 1-1,4 10 0 1,0 2-1-1,0 4 0 1,0 0-1-1,-3-6 1 1,1-2-1-2,1-10-1 0,1-7 2 3,0-12-2-2,0-4 0 1,0-5 1-2,0-7 0 3,0-5-3-2,0-8 3-1,0-7-2 3,0-7 0-3,0-3 0 3,0-8-4-2,0-2-13 1,0 0-17 1,0 0-46-1,0 0-68-3</inkml:trace>
    </iact:actionData>
  </iact:action>
  <iact:action type="add" startTime="27155">
    <iact:property name="dataType"/>
    <iact:actionData xml:id="d16">
      <inkml:trace xmlns:inkml="http://www.w3.org/2003/InkML" xml:id="stk16" contextRef="#ctx0" brushRef="#br0">4305 5657 94 0,'-19'-13'36'1,"19"5"-25"5,-2 5 25 1,2 1 2 4,0 2-19-4,0 0-4-1,0 0 6 2,0 0 7-2,0 0-7 5,0 0-7-8,0 0-3 5,0 0-2 0,0 0-2 3,0 0-3-8,0 0-3 6,12 0 10-2,21 0 5 4,14 0 2-4,27 0 1-2,26-6-4 3,18-10-3-1,18-7-2-1,6-2-1 2,2 7-5 1,-6 5-4-1,-10 5 1-2,-10 8-3 2,-14 0 1-1,-3 0 0 4,-7-2-2-5,-5-9 3 0,-12-5 0 2,-7-5 1-1,-12-2-1-1,-9 5 0 4,-11 1 1-2,-14 9-3-2,-14 4-4 1,-10 4-3 0,0 0-12 1,0 0 1 1,0 0-19-3,0 0-22 2,0 0-36-1,0 0 1 1</inkml:trace>
    </iact:actionData>
  </iact:action>
  <iact:action type="add" startTime="27921">
    <iact:property name="dataType"/>
    <iact:actionData xml:id="d17">
      <inkml:trace xmlns:inkml="http://www.w3.org/2003/InkML" xml:id="stk17" contextRef="#ctx0" brushRef="#br0">5133 5716 101 0,'0'-8'31'7,"0"8"-5"0,0-2 20-1,0 2-9 5,0 0-21-5,0 0-3 2,0 0 7-3,0 0-8 5,0 0-6-3,0 0 2 0,-3 29 2-1,-18 17 1 4,-9 14-3-3,-5 5-3 0,-2 3 6-1,1-2-8 2,0-10 4 1,6 0-5-1,2-11 0-3,3-8 0 3,8-6-1-1,6-15 0 2,9-7 3-1,2-7-6-2,0-2 4 2,0 0-1 3,0 0-1-8,0 0 3 6,0 0-1-2,0 0 1 3,0 0-1-7,2 0-3 6,19 0 2-2,14-2 1 1,17-8-2-1,11-5 3 1,13-3-1 1,9 1-1-1,2-4 2-2,8 3-4 2,-8-1 1-2,-4 5 0 3,-17 0-2-4,-17 5 2 4,-7 3-2 0,-21 3 2-3,-6 3 0 2,-6 0-1-2,-8 0 1 3,-1 0 2-1,0 0-4-1,0 0 6-1,0 0 0 2,0 0 6 0,0 0 5 3,0 0 2-5,0-3 2 0,0-2 2 2,-10-5-19-2,-16-5-2 2,-9-1 1 1,-8-9 2-1,-13-6-3-2,-9-6-4 1,-7-5 3 0,-4-6 1 5,6 1-1-7,5 8 3 1,17 3-2 1,13 12 0 1,16 9 2-2,12 7-4 4,7 5-10-2,0 3-33-2,0 0-67 1,26 11-3 3</inkml:trace>
    </iact:actionData>
  </iact:action>
  <iact:action type="add" startTime="29377">
    <iact:property name="dataType"/>
    <iact:actionData xml:id="d18">
      <inkml:trace xmlns:inkml="http://www.w3.org/2003/InkML" xml:id="stk18" contextRef="#ctx0" brushRef="#br0">5262 6458 4 0,'-4'-9'8'5,"4"1"-1"3,0 4 3-1,0 4-6 1,0-4-4-1,0 4 2 1,0 0 0 0,0-2 3 0,0 2 2-3,0-2 6 4,0-1-1-2,0-3 2 1,-3 5 3-2,3-2-3 3,0 1-7-1,-4 2-1 0,4-2 0-2,0 2-3 1,0 0 1 2,0-4-2-1,0 4 1-2,0 0 0 2,0-2 7-1,0 2 2 1,0 0 4-1,0 0 3 1,0 0-1 0,0 0-1 0,0 0-8-2,0 0-9 2,0 0-3 1,0 0 2-1,0 14 11-3,0 7-1 4,0 0 3-1,4 0-1-1,-1 1 5-1,-3 3-6 3,4-2-5-1,-4 1-3 0,1 0-1-2,-1-6 0 4,0 3-2-4,0-6-2 14,0-1-12-19,0-4-13 1,2 3-12 19,3 0-17-20,-3-2 4-1,2 4-3 13,-4 3-18-1</inkml:trace>
    </iact:actionData>
  </iact:action>
  <iact:action type="add" startTime="29859">
    <iact:property name="dataType"/>
    <iact:actionData xml:id="d19">
      <inkml:trace xmlns:inkml="http://www.w3.org/2003/InkML" xml:id="stk19" contextRef="#ctx0" brushRef="#br0">5307 7021 60 0,'0'6'23'8,"0"0"5"-3,-4-1 4 4,4-3-12-1,0-2-8-3,0 0-2 2,0 0 6 0,0 0 0 4,0 0-2-8,0 0-2 5,0 0-6 0,0 0-4 3,0 0 0-8,0 0-4 5,0 8 2 0,0 2-4 3,0 8-12-4,0-4-25-2,-2 8-28 2,2 1-2 3</inkml:trace>
    </iact:actionData>
  </iact:action>
  <iact:action type="add" startTime="30134">
    <iact:property name="dataType"/>
    <iact:actionData xml:id="d20">
      <inkml:trace xmlns:inkml="http://www.w3.org/2003/InkML" xml:id="stk20" contextRef="#ctx0" brushRef="#br0">5258 7487 102 0,'0'11'43'0,"0"1"-36"8,0-2 31-1,0 3-4 0,0 1-14-1,0-1-2 3,0 3 0 0,0 4-3-1,0 1-4-2,0 0-4 1,0 2-7 0,0 0-1 5,4-1 0-6,-4 1-4 1,0-2-2-1,0 3-9 1,0 6-6-1,0-3-15 2,0 2-32 2,0 4-26-4</inkml:trace>
    </iact:actionData>
  </iact:action>
  <iact:action type="add" startTime="30359">
    <iact:property name="dataType"/>
    <iact:actionData xml:id="d21">
      <inkml:trace xmlns:inkml="http://www.w3.org/2003/InkML" xml:id="stk21" contextRef="#ctx0" brushRef="#br0">5262 7994 33 0,'0'0'23'8,"0"0"-25"-2,0 0-5 1,0 0-10 3,0 0-2-4,0 0 8 0</inkml:trace>
    </iact:actionData>
  </iact:action>
  <iact:action type="add" startTime="30481">
    <iact:property name="dataType"/>
    <iact:actionData xml:id="d22">
      <inkml:trace xmlns:inkml="http://www.w3.org/2003/InkML" xml:id="stk22" contextRef="#ctx0" brushRef="#br0">5262 7994 57 0,'22'0'39'8,"-22"-2"-2"-1,8 1-4-2,3-7-7 3,12 2 5-1,4-4-4-1,6-2-8 2,9-1 6 0,1 2-14 0,1 0-8 1,-2 7-3-4,-4-3-5 3,-3 7-14-1,-6 0-16 0,0 0-13 4,-1 0 3-5,-6 0-17 0,-4 0-32 0</inkml:trace>
    </iact:actionData>
  </iact:action>
  <iact:action type="add" startTime="30690">
    <iact:property name="dataType"/>
    <iact:actionData xml:id="d23">
      <inkml:trace xmlns:inkml="http://www.w3.org/2003/InkML" xml:id="stk23" contextRef="#ctx0" brushRef="#br0">5859 7917 113 0,'3'0'34'6,"1"0"-22"1,0 0 27-1,15 0 3 3,-4-1-17-1,7-4-7-2,4 3 4 1,2-2-11 5,-3-2-10-6,4 6-33-1,-3 0-119 2</inkml:trace>
    </iact:actionData>
  </iact:action>
  <iact:action type="add" startTime="30898">
    <iact:property name="dataType"/>
    <iact:actionData xml:id="d24">
      <inkml:trace xmlns:inkml="http://www.w3.org/2003/InkML" xml:id="stk24" contextRef="#ctx0" brushRef="#br0">6428 7971 77 0,'0'-12'269'7,"1"2"-262"-6,4 3-7 5,3-1 10 3,6-3-10 0,3 4-8-1,1-2-29-2,3 5-17 1,-5 4-12 0,-5 0-102 4</inkml:trace>
    </iact:actionData>
  </iact:action>
  <iact:action type="add" startTime="31497">
    <iact:property name="dataType"/>
    <iact:actionData xml:id="d25">
      <inkml:trace xmlns:inkml="http://www.w3.org/2003/InkML" xml:id="stk25" contextRef="#ctx0" brushRef="#br0">5361 8123 175 0,'0'-8'53'1,"0"3"-48"6,0 5 9-1,0 0-11 3,0 0-9-2,0 17 7 1,0 13 8-2,0 9 4 3,0 7-3-2,0 3-4 2,0 2-2-3,0 0-7 1,0 6 3 3,0-4-14-3,0 1-25-1,0 0-30 3,0-4-51-2</inkml:trace>
    </iact:actionData>
  </iact:action>
  <iact:action type="add" startTime="31708">
    <iact:property name="dataType"/>
    <iact:actionData xml:id="d26">
      <inkml:trace xmlns:inkml="http://www.w3.org/2003/InkML" xml:id="stk26" contextRef="#ctx0" brushRef="#br0">5358 8935 70 0,'0'7'56'2,"0"6"-41"6,0 3 32-2,0-1 6 4,0-1-23-3,0 7-6-1,0-4-1 1,0 4-6 1,0-3-5 0,0 5-7 2,0 2-5-3,0 2 1-2,0 6-9 2,0-2-26 1,-2 10-46 0,-1-2-52-1</inkml:trace>
    </iact:actionData>
  </iact:action>
  <iact:action type="add" startTime="31905">
    <iact:property name="dataType"/>
    <iact:actionData xml:id="d27">
      <inkml:trace xmlns:inkml="http://www.w3.org/2003/InkML" xml:id="stk27" contextRef="#ctx0" brushRef="#br0">5330 9744 85 0,'-4'28'56'1,"-2"-3"-20"5,3 2 21 1,2 2-10 3,-2-4-23-3,3-4-16-1,0 2-2 1,0 0-1 1,0-3-5 1,0-3 0-3,0 0-7 1,0 1-15 1,0 7-30 0,0 10-44-2,0 9-42 2</inkml:trace>
    </iact:actionData>
  </iact:action>
  <iact:action type="add" startTime="32065">
    <iact:property name="dataType"/>
    <iact:actionData xml:id="d28">
      <inkml:trace xmlns:inkml="http://www.w3.org/2003/InkML" xml:id="stk28" contextRef="#ctx0" brushRef="#br0">5321 10545 66 0,'0'37'28'4,"0"-5"4"5,0-10 13-2,0-1-8-1,0-2-12 2,0-1-7 1,0-1-8-3,0-3-1 1,0-4 1 1,0 3-8 0,0 1-4-1,0-1-13 0,0 1-43 0,0-3-86 4</inkml:trace>
    </iact:actionData>
  </iact:action>
  <iact:action type="add" startTime="32310">
    <iact:property name="dataType"/>
    <iact:actionData xml:id="d29">
      <inkml:trace xmlns:inkml="http://www.w3.org/2003/InkML" xml:id="stk29" contextRef="#ctx0" brushRef="#br0">5321 10955 99 0,'0'0'78'12,"0"-4"-72"-11,0-4 9 9,7 1 14-3,10-3-13 0,5-2-8-1,1 1 8 5,6 1 2-4,2 1 8-1,6 1-3 1,3 0-9 0,1 2-2 3,3-2-3-3,3 1-7-1,4 1-5 2,-3 4 2-1,7 2-3 1,-2 0-12 1,-4 0 15-2,-1 0-6-1,-13 2-4 3,2 0-29-4,-5-2-85 6,-1 4-38-3</inkml:trace>
    </iact:actionData>
  </iact:action>
  <iact:action type="add" startTime="32557">
    <iact:property name="dataType"/>
    <iact:actionData xml:id="d30">
      <inkml:trace xmlns:inkml="http://www.w3.org/2003/InkML" xml:id="stk30" contextRef="#ctx0" brushRef="#br0">6247 10911 165 0,'0'0'69'5,"0"0"-60"3,8 0 23 0,9 0-1 0,1 0-15-2,6-8-5 3,-1 4 6 0,-3 2 4-3,6-2-4 1,-1 4-6 0,6 0-1 1,3 0-6 2,4 0-1-6,0 0-3 5,2 0-5-2,0 0-37 4,-9 0-21-4,4 0 26-1,-7 0 15 0,-1-1 6 2,-9 1 9-2,-3 0 6 6,-4 0 3-6,-5 0 2 1,-3 0 5-1,-3 0-7 2,0 0-7-1,0 0-60 4</inkml:trace>
    </iact:actionData>
  </iact:action>
  <iact:action type="add" startTime="33712">
    <iact:property name="dataType"/>
    <iact:actionData xml:id="d31">
      <inkml:trace xmlns:inkml="http://www.w3.org/2003/InkML" xml:id="stk31" contextRef="#ctx0" brushRef="#br0">4757 4426 133 0,'3'0'17'8,"-3"0"-7"0,0 0 18-2,-3 0-11 2,-19 13-8-1,-4 12 0 1,-7-2 13-2,-3 1 4 2,2 4 0 0,-1-3-13 1,1-3-3-3,2-1-5 2,5 0 0 0,7-1-4-1,4-6-1 0,12-3-4 1,4-5-1 0,0-6 0 0,0 1 1-3,0 7 3 3,4-5 2 0,19 6 2 0,5-3 0-1,4 3 0 1,4-6-3 0,0 4-3-1,1-5 2-1,-3-2-2 3,-8 0 0-1,-3 0-7 0,-6 2-14-3,-1 0-7 4,-4 4-6 1,7 0-7-2,2 2 4-2,-5 1-26 0</inkml:trace>
    </iact:actionData>
  </iact:action>
  <iact:action type="add" startTime="34350">
    <iact:property name="dataType"/>
    <iact:actionData xml:id="d32">
      <inkml:trace xmlns:inkml="http://www.w3.org/2003/InkML" xml:id="stk32" contextRef="#ctx0" brushRef="#br0">4925 4511 44 0,'-20'-6'76'8,"10"6"-57"-2,-5 0-1 2,-1 0 0 1,-3 6-4-2,-4 11-4-1,-5-1 6 2,3 6 9 1,4-6-9-4,-2 1-4 2,2-3-6 0,-4 2-3 3,11-3-2-2,2-1 2-1,8-5-2-1,3-7 2 3,1 0 0-1,0 0-1-2,0 0 0 1,0 0-5 5,0 0 1-7,5 0 12 0,11 0-8 3,9 0 3 0,8 0-5 0,7 0 2-1,0 0 1 0,-2 0-3 0,4 0-1 5,-7 0-2-7,-1 0-5 2,-8 0-17 1,-1 0-16-1,-5 4-38-1</inkml:trace>
    </iact:actionData>
  </iact:action>
  <iact:action type="add" startTime="35025">
    <iact:property name="dataType"/>
    <iact:actionData xml:id="d33">
      <inkml:trace xmlns:inkml="http://www.w3.org/2003/InkML" xml:id="stk33" contextRef="#ctx0" brushRef="#br0">5335 4371 5 0,'0'0'21'1,"0"0"23"5,6 0 11 3,9 3-15-2,0 2-11-1,6-1-11 3,5 2 5-2,5-2-13 0,1 3 0 4,2-1 2-5,-3 3-9 0,-9-6 4 2,-3 4-4-2,-7-3-5 4,-6-3 7-4,-6 5-5 1,0-3 0-1,0-1 7 6,0 1 1-6,0 7 7 1,-8 5-4-2,-11 9-1 3,-3 3-3 3,3 1-6-5,0-9 2 0,9-4-2 2,2-6-5 2,2 0-1-5,2-6-14 2,1-1-29 1,3 0-53 2</inkml:trace>
    </iact:actionData>
  </iact:action>
  <iact:action type="add" startTime="35441">
    <iact:property name="dataType"/>
    <iact:actionData xml:id="d34">
      <inkml:trace xmlns:inkml="http://www.w3.org/2003/InkML" xml:id="stk34" contextRef="#ctx0" brushRef="#br0">5657 4331 109 0,'-7'-10'63'7,"7"10"-49"-2,0-2 10 3,0 2-7 1,0 0-17-4,5 0 2 3,9 0 9 0,5 0 0 0,6 0 5 0,3 6-6-2,2 2-2 2,3 3 1 3,-3 1-4-4,-5-2-2-2,-4-2-1 2,-4 1 0 1,-10-1 2 1,-7 1-2-4,0-2 6 3,0 11 11 0,-24 8-5-2,-5 3-12 2,-9 6 0 0,-2 3-5 1,0-5-1-2,3-2-1-1,6-4-7 3,2 2-20-2,2-4-59 0</inkml:trace>
    </iact:actionData>
  </iact:action>
  <iact:action type="add" startTime="37734">
    <iact:property name="dataType"/>
    <iact:actionData xml:id="d35">
      <inkml:trace xmlns:inkml="http://www.w3.org/2003/InkML" xml:id="stk35" contextRef="#ctx0" brushRef="#br0">13548 7816 13 0,'0'-6'38'6,"0"6"-19"2,0 0 5-2,0 0 14 2,0 0-1 0,0 0-8 0,0 0-12-2,0 0 3 2,0 0-1 0,0 0-6 0,0 0-5-2,0 0-1 2,0 0 2 0,0 0 5 0,0 0 1-2,0-3 2 3,0 3 1-2,0 0 5 1,0-1-1-2,0-6-3 3,0-5-8-1,0-3-3 0,0-3 3-1,0-3 6 0,0-1-8 2,0-5-5-1,0-7-2-3,0 1 1 4,0-8 1 0,0 3 0 14,0 1 0-22,0 4-1 0,0 0-4 20,0 10 3-20,0 9-4 0,0 3-9 9,0 7-16-9,0 2-15 10,0 2-8-10,0 0-5 7,0 0 6 2,0 0 5 0,0 0 18-7,-5 0 1 4,-10 0-19 5,5 9-30-3</inkml:trace>
    </iact:actionData>
  </iact:action>
  <iact:action type="add" startTime="38912">
    <iact:property name="dataType"/>
    <iact:actionData xml:id="d36">
      <inkml:trace xmlns:inkml="http://www.w3.org/2003/InkML" xml:id="stk36" contextRef="#ctx0" brushRef="#br0">13462 7350 13 0,'0'0'10'7,"0"0"-2"-1,0 0-6 2,0 0-4-1,0 0 4 1,9 2-10-1,-7 2-6 1</inkml:trace>
    </iact:actionData>
  </iact:action>
  <iact:action type="add" startTime="39132">
    <iact:property name="dataType"/>
    <iact:actionData xml:id="d37">
      <inkml:trace xmlns:inkml="http://www.w3.org/2003/InkML" xml:id="stk37" contextRef="#ctx0" brushRef="#br0">13462 7350 11 0,'66'31'11'8,"-66"-31"-4"-5,0 0-3 5,0 0-4-1,0 0-2 1,0 0-1-1,0 0 4 0,0 0 1 1,0 0 2-2,0 0 8 5,0 0 8-5,0 0-4-1,0 0-3 3,0 0-8 2,0 0-1-3,0 0-2-2,0 0-1 4,0 0 2-1,0 0-2-1,0 0 4-1,0 0-1 6,0 0 1-6,0 0 5 0,0 0 3 0,0 0-3 5,0 0 0-4,0 0-2-1,0 0-6 2,0 0-3 0,0 0-4 0,0 0 1-2,0 0 0 0,0 0-4 5,0 0 7-4,0 0 0-1,0 0 2 5,0-4 2-8,0 4 0 6,0-1-2-1,0-2-5-2,0 1-5 1,0-1-9 4,0 0-8-6,0-2 13 2,0 5 8 0,0-1 3 4,0-2 6-5,0 3 1 2,0 0 0-2,0 0 0 3,0 0-2-2,0 0-2-2,0 0-1 5,0 0-2-4,0 0-3 2,0 0-9 2,0 0-10-6,0 0-21 4,0 0 26 0</inkml:trace>
    </iact:actionData>
  </iact:action>
  <iact:action type="add" startTime="39719">
    <iact:property name="dataType"/>
    <iact:actionData xml:id="d38">
      <inkml:trace xmlns:inkml="http://www.w3.org/2003/InkML" xml:id="stk38" contextRef="#ctx0" brushRef="#br0">13518 7236 5 0,'0'-12'39'2,"-1"-3"-6"5,-1 4-3-1,-5-4 0 2,7-2-9 0,-1 2-9-1,1-7 0 0,0-5 9 2,0-8-1-2,0-5 8 0,0-3 15 1,0-7-6 0,0 0-11-1,0-4-3-1,-7 1-11 2,-4 1-7 0,1-6-1 0,-7 4-11 1,0-3-15-1,-3-4-34-1,9 11-25 0,-3 13-53-1</inkml:trace>
    </iact:actionData>
  </iact:action>
  <iact:action type="add" startTime="40009">
    <iact:property name="dataType"/>
    <iact:actionData xml:id="d39">
      <inkml:trace xmlns:inkml="http://www.w3.org/2003/InkML" xml:id="stk39" contextRef="#ctx0" brushRef="#br0">13415 6120 123 0,'0'-43'82'7,"0"2"-46"-2,-6 8-2 0,-3-1 1 4,1 6-15-2,5-4-13 3,0 5-4-3,-3-2-2-1,5-2-1 2,-7-4-6 2,6-2-34-3,-6-3-52-1,0 3-94 2</inkml:trace>
    </iact:actionData>
  </iact:action>
  <iact:action type="add" startTime="40200">
    <iact:property name="dataType"/>
    <iact:actionData xml:id="d40">
      <inkml:trace xmlns:inkml="http://www.w3.org/2003/InkML" xml:id="stk40" contextRef="#ctx0" brushRef="#br0">13334 5114 51 0,'0'-25'232'2,"-6"8"-205"5,5 7-4-1,-2 2 37 2,3 2-14 0,0-2-26-2,0-3-14 3,0-2-6-1,0 1-5-1,0-4-17-1,0-5-32 2,4 0-22 0,10-2-14 0,-7 3-36 0</inkml:trace>
    </iact:actionData>
  </iact:action>
  <iact:action type="add" startTime="40375">
    <iact:property name="dataType"/>
    <iact:actionData xml:id="d41">
      <inkml:trace xmlns:inkml="http://www.w3.org/2003/InkML" xml:id="stk41" contextRef="#ctx0" brushRef="#br0">13327 4566 33 0,'-11'-42'35'7,"2"9"23"-2,5 8 7 5,-2 4-12-2,0 6-2-2,4 6-16 5,2 3-15-5,-2-2-5 0,2 8-9 1,0-1-5-1,0 1-1 1,0 0 1 3,0 0 1-3,-6 0 2 0,6 0-5-1,0 0-9 5,-5 0-32-5,0 0-51 2,-5 0-12-3</inkml:trace>
    </iact:actionData>
  </iact:action>
  <iact:action type="add" startTime="40659">
    <iact:property name="dataType"/>
    <iact:actionData xml:id="d42">
      <inkml:trace xmlns:inkml="http://www.w3.org/2003/InkML" xml:id="stk42" contextRef="#ctx0" brushRef="#br0">12676 4455 261 0,'-39'-4'42'7,"-3"-6"-40"1,14 2 4-1,0 1 32 0,6 2-3 3,-4 2-33-3,1 0 1-1,1 0 2 6,-8-2 0-10,0 4-4 8,-2-1-5-4,-5 0-19 0,-2 0-26 2,-7-2-30 2,-4-1-53-3</inkml:trace>
    </iact:actionData>
  </iact:action>
  <iact:action type="add" startTime="40844">
    <iact:property name="dataType"/>
    <iact:actionData xml:id="d43">
      <inkml:trace xmlns:inkml="http://www.w3.org/2003/InkML" xml:id="stk43" contextRef="#ctx0" brushRef="#br0">11705 4383 16 0,'-40'0'44'7,"3"0"-33"-4,4 0-7 7,10 0 7-4,5 5-7 1,-5-4-4 0,7 3 0 1,1 3-1 1,-4-3-18-3</inkml:trace>
    </iact:actionData>
  </iact:action>
  <iact:action type="add" startTime="41072">
    <iact:property name="dataType"/>
    <iact:actionData xml:id="d44">
      <inkml:trace xmlns:inkml="http://www.w3.org/2003/InkML" xml:id="stk44" contextRef="#ctx0" brushRef="#br0">10752 4505 177 0,'-38'-12'-12'1,"0"1"-60"5,1 9 55 1,-5-1 20 1,5 1-21 1,-1-5-43-2</inkml:trace>
    </iact:actionData>
  </iact:action>
  <iact:action type="add" startTime="41129">
    <iact:property name="dataType"/>
    <iact:actionData xml:id="d45">
      <inkml:trace xmlns:inkml="http://www.w3.org/2003/InkML" xml:id="stk45" contextRef="#ctx0" brushRef="#br0">10429 4462 23 0,'-52'-4'39'20,"-4"4"-15"-19,1 0-11 0,1 0-7 6,0 0-4-1,8 0-1 0,6 0-1 1,-4 0-3 0,0 0-7 1,5 0 5 1,-7 0 5-2,0 0 4-1,-1 0 3 3,-4 0-1-4,-4 0-2 5,-1 6-7-3,-8 5-1 0,0 1-1-1,-2 2 5 4,-4-1 1-2,3-3 5-2,6-2-3 1,4 3-8 0,1-1-48 5</inkml:trace>
    </iact:actionData>
  </iact:action>
  <iact:action type="add" startTime="41385">
    <iact:property name="dataType"/>
    <iact:actionData xml:id="d46">
      <inkml:trace xmlns:inkml="http://www.w3.org/2003/InkML" xml:id="stk46" contextRef="#ctx0" brushRef="#br0">8774 4636 216 0,'-30'0'-4'1,"5"0"-29"6,6 0 10 2,6 0-56-2</inkml:trace>
    </iact:actionData>
  </iact:action>
  <iact:action type="add" startTime="41534">
    <iact:property name="dataType"/>
    <iact:actionData xml:id="d47">
      <inkml:trace xmlns:inkml="http://www.w3.org/2003/InkML" xml:id="stk47" contextRef="#ctx0" brushRef="#br0">8179 4750 234 0,'-41'-21'110'2,"5"8"-104"6,11 3 4 0,6 4 10-1,3-3-9 0,2 8-14 0,-3-1-2 2,-1 0 0-3,-7-4-5 2,-5 6-17 0,-6 0-34-1,-8 0-46 2</inkml:trace>
    </iact:actionData>
  </iact:action>
  <iact:action type="add" startTime="41711">
    <iact:property name="dataType"/>
    <iact:actionData xml:id="d48">
      <inkml:trace xmlns:inkml="http://www.w3.org/2003/InkML" xml:id="stk48" contextRef="#ctx0" brushRef="#br0">7415 4839 258 0,'-44'0'59'0,"5"0"-63"6,13 0 8 1,6-2 11 3,6-5-7-6,5 3-7 5,-1 2-9-2,7 0-13 0,-7 2-34 5,-4 0-51-10,-4 0 12 8,-1 0 74-3,-7 2 25-2,-2 8 11 4,-3-1 13 1,-6 1 12-2,-5-2 2-2,3-2-12 0,-5 3-2 2,3-1-2 3,8-2-4-6,6-3-6 2,9 1-11 0,-1-4-4 1,3 0 0-2,-4 0-1 2,-6 0 8 3,-5 0-1-5,-8 0 13 1,1 0 9 0,5 0-14 0,9 0-10 0,9-4-5 3,9 4-7-3,-1-4-19-1,7-1-41 1,-3-1-75 1</inkml:trace>
    </iact:actionData>
  </iact:action>
  <iact:action type="add" startTime="42160">
    <iact:property name="dataType"/>
    <iact:actionData xml:id="d49">
      <inkml:trace xmlns:inkml="http://www.w3.org/2003/InkML" xml:id="stk49" contextRef="#ctx0" brushRef="#br0">6988 4551 195 0,'-31'0'25'1,"-4"0"-28"4,-4 0 19 3,-3 22 21 0,1 4-18-2,-5 1-10 4,1 3 15-4,1 2 14 1,11-14-12 4,15-1-5-7,5-11-6 4,6-4 0 0,7-2-2-2,0 0-3 2,0 0 6-1,0 0-2 1,0 0 1-2,0 0 1 6,0 0-2-6,0 0-1 0,0 0-6 2,0 0-6 1,0 0 0-2,7 4-7-1,11 9 3 1,8 14 4 3,11 10-1-4,4 6 2 1,4 5-2-1,1-1-1 4,8-6 1-3,-6-3 1 0,-2-7-2-1,-1-4 2 3,5-3-2 1,-1-1 3-3,5 5-3 0,-6-6 1 0,-3 4 0 0,-10-8-1 0,-14-6 0-1,-13-4 1 2,-8-5-3 1,0-2 0-1,0-1-17 0,0 0-35-2,0 9-73 2,-14 6-198 2</inkml:trace>
    </iact:actionData>
  </iact:action>
  <iact:action type="add" startTime="43583">
    <iact:property name="dataType"/>
    <iact:actionData xml:id="d50">
      <inkml:trace xmlns:inkml="http://www.w3.org/2003/InkML" xml:id="stk50" contextRef="#ctx0" brushRef="#br0">9735 7147 202 0,'0'-20'69'1,"0"13"-62"7,0 3-2-2,0 4 20 2,0 0-1-1,0 0-18 2,0 0-5-1,5 31 13-2,10 20 11 4,1 20-10-4,-1 23-4 1,-10 14-5 0,5 5 2 4,-6 1-4-5,-3-14 1 1,-1-16 0-1,0-17 0 3,2-20 2-2,-2-20-4-2,0-11-2 3,0-11 1 1,7-5 0-2,-6 0 2 0,1 0-3 1,13 0 0 0,6-34-2 0,13-15 0 0,-2-13-2-2,11-4-2 2,-4-1 0 3,6 4 2-6,-3 6 3 1,-1 6-1 3,4 3 3-2,-4 9 1-1,-3 14 0 4,-9 13-4-3,-13 12 0 0,-4 0 1-1,-2 6 2 3,-5 35 5-3,-2 15 2 2,-3 16-3-2,0 13 1 5,0-4-3-5,0-2-3 2,0-13 1-2,0-18-1 2,0-18-1 0,0-11 1 1,0-17-3-2,0-2 0-1,0 0-3 3,11 0 2-2,25-21-2 1,11-16 2-2,13-12-12 5,4-4-4-4,-4 2 0-1,1 5 7 1,-12 13 8 0,-6 8 4 1,-14 9 0-2,-11 14 0 2,-17 2 0-1,8 0 1 2,-3 21 3-4,-6 16 5 7,0 13 0-6,0 6-3 1,0-3 0-1,0-8 0 4,0-10-2-2,0-13-1-2,0-11-6 0,0-11 1 2,0 0-6 2,0 0-1-5,0 0 3 1,27-8 1 4,10-16 3-3,11-6 0 1,8-6-1 0,-1 2-1 0,5 8 1-1,-2 5 0 0,5 7 3-1,-8 7 2 2,1 7-2 3,0 0 7-4,-11 2 0-1,-10 27-4 0,-14 10 3 1,-4 9-2 4,-7-2 2-4,-1-3 0 0,-3 1-4 1,-4-9 0-2,0-5-3 0,3-6 0 1,-2 3-15 3,-3 6-33-2,0 14-75-1</inkml:trace>
    </iact:actionData>
  </iact:action>
  <iact:action type="add" startTime="44861">
    <iact:property name="dataType"/>
    <iact:actionData xml:id="d51">
      <inkml:trace xmlns:inkml="http://www.w3.org/2003/InkML" xml:id="stk51" contextRef="#ctx0" brushRef="#br0">10291 9564 20 0,'0'0'29'6,"0"-13"-9"2,-7 4 5 2,4-2-10-7,-12 0 0 6,4-1 1-1,1-1 13 1,-4-5 10-3,4 1 6 1,0 3-10 2,-8-1-10-2,11 4-3-1,-4 5-7 2,9 5 3-1,2 1-17 2,0 0-3-4,0 0-2 4,2 33 5-2,26 18 6 3,10 21 1-4,7 9 2 2,9 4 2-1,3-2-4 3,4-4-1-3,3 2-5-1,1-13-3 1,-1-6 3 0,-8-14-2 0,-11-11-1 0,-18-8 3 3,-8-11-4-3,-10-11 2-1,-9-3 1 2,0-4-2 2,0 0 6-4,0 0 1 1,0-16-8 4,0-22-8-4,-18-16-5-1,-9-16 6 1,7-10-4 0,-5-3-4 0,4 2 3 1,5 5 7-1,2 14 6 2,2 13 1-2,9 6-1 0,3 15 2-1,0 8-1 1,0 16-3 2,18 4-1-2,18 0 4-1,-1 27 1 3,2 11 2 0,3 4-3-1,1 3 1-2,-4-2 0 1,1-4-2 3,-8-8 1-4,-2-8 0 1,-4-11 1 0,-5-3 3 1,-7-9-1 1,7 0 0-1,6-6 1-1,0-24-4 1,4-9 0-2,-4-13 0 0,-7-6 1 4,-3-6-1-4,-7-1 2 1,-1 8 10-1,-7 9 4 3,0 17 6-1,0 10-3-1,0 11-8 0,0 8-5 1,0 2-8 0,0 0-3 0,0 0 0-1,1 25 4 0,14 5 1 2,5 6 1-3,1-1-1 1,2-3 1 0,-2-8 1 4,4-8-5-5,-5-7 2 0,1-5-4 2,-6-4-3 2,-3 0 7-3,2-4 1-1,0-21 1 2,-4-10 0-2,-5-10-2 5,-5-8 1-5,0 0 0 0,0 3 2 1,0 9 10 3,-4 14 1-2,3 10-1-2,-2 11 0 1,3 4-7 0,0 2-4 0,0 0-7 2,0 0 2-2,20 0 4 0,9 15 2-1,15 7 2 2,-5 6 0 2,11 0-3-1,-3-1 0-3,1-4 0 2,-4-8-1-1,-7-6 2 1,-7-9 6-2,-8 0 9 1,-3 0 2 0,-7-18-11 2,-4-5-4-1,-6-4-9-2,6-2-2 2,-8-4-13 1,0 4-16-2,0-2-40-1,-11 13-88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DD08F-182A-460A-A10B-85CAFE075BD1}" type="datetimeFigureOut">
              <a:rPr lang="en-SG" smtClean="0"/>
              <a:pPr/>
              <a:t>31/1/2025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CEC75-45A9-457B-A138-3C04FEDAA0AC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370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DB796-275C-4F7F-B285-1DB096A83F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34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6488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12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22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475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222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7593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9539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5724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3439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4247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974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0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3205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DB6FC-8410-4F17-B0D5-302272F1416B}" type="slidenum">
              <a:rPr lang="en-SG" smtClean="0">
                <a:solidFill>
                  <a:prstClr val="black"/>
                </a:solidFill>
              </a:rPr>
              <a:pPr/>
              <a:t>22</a:t>
            </a:fld>
            <a:endParaRPr lang="en-SG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13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6EB652-23D2-4CBA-AD96-C7F0B6B149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159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0212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9823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8966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2648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2379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5363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11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6035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135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5324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9660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1083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03491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05578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3002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7707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39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5A6049-72F2-0342-AD5B-B011ED417E0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6639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660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115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2991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3216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9340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3249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3946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CEC75-45A9-457B-A138-3C04FEDAA0AC}" type="slidenum">
              <a:rPr lang="en-SG" smtClean="0"/>
              <a:pPr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662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ganeshniyer.github.io/" TargetMode="External"/><Relationship Id="rId2" Type="http://schemas.openxmlformats.org/officeDocument/2006/relationships/hyperlink" Target="mailto:gni@nus.edu.sg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41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8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31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131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auto">
          <a:xfrm>
            <a:off x="4669768" y="3567241"/>
            <a:ext cx="7157599" cy="267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6" tIns="45708" rIns="91416" bIns="45708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799">
                <a:solidFill>
                  <a:prstClr val="black"/>
                </a:solidFill>
                <a:cs typeface="Arial" pitchFamily="34" charset="0"/>
              </a:rPr>
              <a:t>Dr Ganesh Neelakanta Iyer</a:t>
            </a:r>
          </a:p>
          <a:p>
            <a:pPr algn="r"/>
            <a:endParaRPr lang="en-US" sz="2799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799">
                <a:solidFill>
                  <a:prstClr val="black"/>
                </a:solidFill>
                <a:cs typeface="Arial" pitchFamily="34" charset="0"/>
                <a:hlinkClick r:id="rId2"/>
              </a:rPr>
              <a:t>gni@nus.edu.sg</a:t>
            </a:r>
            <a:r>
              <a:rPr lang="en-US" sz="2799">
                <a:solidFill>
                  <a:prstClr val="black"/>
                </a:solidFill>
                <a:cs typeface="Arial" pitchFamily="34" charset="0"/>
              </a:rPr>
              <a:t> </a:t>
            </a:r>
          </a:p>
          <a:p>
            <a:pPr algn="r"/>
            <a:r>
              <a:rPr lang="en-US" sz="2799">
                <a:solidFill>
                  <a:prstClr val="black"/>
                </a:solidFill>
                <a:cs typeface="Arial" pitchFamily="34" charset="0"/>
                <a:hlinkClick r:id="rId3"/>
              </a:rPr>
              <a:t>http://ganeshniyer.github.io</a:t>
            </a:r>
            <a:r>
              <a:rPr lang="en-US" sz="2799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799" baseline="0">
                <a:solidFill>
                  <a:prstClr val="black"/>
                </a:solidFill>
                <a:cs typeface="Arial" pitchFamily="34" charset="0"/>
              </a:rPr>
              <a:t> </a:t>
            </a:r>
          </a:p>
          <a:p>
            <a:pPr algn="r"/>
            <a:endParaRPr lang="en-US" sz="2799">
              <a:solidFill>
                <a:prstClr val="black"/>
              </a:solidFill>
              <a:cs typeface="Arial" pitchFamily="34" charset="0"/>
              <a:hlinkClick r:id=""/>
            </a:endParaRPr>
          </a:p>
          <a:p>
            <a:pPr algn="r"/>
            <a:r>
              <a:rPr lang="en-US" sz="2799">
                <a:solidFill>
                  <a:prstClr val="black"/>
                </a:solidFill>
                <a:cs typeface="Arial" pitchFamily="34" charset="0"/>
                <a:hlinkClick r:id=""/>
              </a:rPr>
              <a:t>https://www.linkedin.com/in/ganeshniyer/</a:t>
            </a:r>
            <a:r>
              <a:rPr lang="en-US" sz="2799">
                <a:solidFill>
                  <a:prstClr val="black"/>
                </a:solidFill>
                <a:cs typeface="Arial" pitchFamily="34" charset="0"/>
              </a:rPr>
              <a:t> 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340" y="437719"/>
            <a:ext cx="3035404" cy="214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01FC41-3428-4257-B8D5-5EF7FBEDED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F7BCA-165B-4A1F-AEFF-0C4E6860DF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DC9B871-B03E-4974-AFE9-E8977016340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DBD46-FAE1-72B5-8DF1-AA93502F77C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90745" y="0"/>
            <a:ext cx="5141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42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effectLst/>
        </p:spPr>
        <p:txBody>
          <a:bodyPr/>
          <a:lstStyle>
            <a:lvl1pPr>
              <a:def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78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223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76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60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052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30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normAutofit/>
          </a:bodyPr>
          <a:lstStyle>
            <a:lvl1pPr>
              <a:defRPr sz="40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>
            <a:lvl1pPr>
              <a:buNone/>
              <a:defRPr sz="3600">
                <a:solidFill>
                  <a:schemeClr val="bg1"/>
                </a:solidFill>
              </a:defRPr>
            </a:lvl1pPr>
            <a:lvl2pPr>
              <a:buNone/>
              <a:defRPr sz="3600">
                <a:solidFill>
                  <a:schemeClr val="bg1"/>
                </a:solidFill>
              </a:defRPr>
            </a:lvl2pPr>
            <a:lvl3pPr>
              <a:buNone/>
              <a:defRPr sz="3600">
                <a:solidFill>
                  <a:schemeClr val="bg1"/>
                </a:solidFill>
              </a:defRPr>
            </a:lvl3pPr>
            <a:lvl4pPr>
              <a:buNone/>
              <a:defRPr sz="3600">
                <a:solidFill>
                  <a:schemeClr val="bg1"/>
                </a:solidFill>
              </a:defRPr>
            </a:lvl4pPr>
            <a:lvl5pPr>
              <a:buNone/>
              <a:defRPr sz="3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39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51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ae091f8-197b-44c8-9a90-664400287b89">
            <a:extLst>
              <a:ext uri="{FF2B5EF4-FFF2-40B4-BE49-F238E27FC236}">
                <a16:creationId xmlns:a16="http://schemas.microsoft.com/office/drawing/2014/main" id="{1C92ECCC-209D-445F-B398-62693917FABA}"/>
              </a:ext>
            </a:extLst>
          </p:cNvPr>
          <p:cNvGrpSpPr/>
          <p:nvPr userDrawn="1"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6" name="Round Same Side Corner Rectangle 7">
              <a:extLst>
                <a:ext uri="{FF2B5EF4-FFF2-40B4-BE49-F238E27FC236}">
                  <a16:creationId xmlns:a16="http://schemas.microsoft.com/office/drawing/2014/main" id="{7E49E7E1-31DF-41D6-863C-7DA714909688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DCB05EDD-6902-4067-90B8-8487D098825A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1750749-7D4F-4E82-BF28-240EF7F273A9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335A015A-0502-40F0-A95F-D506C4BB7FB4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973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1" name="cashreg.wav"/>
          </p:stSnd>
        </p:sndAc>
      </p:transition>
    </mc:Choice>
    <mc:Fallback xmlns="">
      <p:transition spd="slow">
        <p:sndAc>
          <p:stSnd>
            <p:snd r:embed="rId3" name="cashreg.wav"/>
          </p:stSnd>
        </p:sndAc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CB0C-EE9E-4A0D-B2EC-732D023CE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7A278-BB22-427F-B2E1-F8D72FDC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5CAC87-6227-4960-BAAA-60515116F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66AAE-4C72-4464-892F-A29F2E65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97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0CBA4E-D9D8-49A5-BCC8-2520DE7788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52600" y="1496956"/>
            <a:ext cx="8077200" cy="482764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838200" y="567635"/>
            <a:ext cx="355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376179981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247188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509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478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893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96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26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0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8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3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61792" y="339160"/>
            <a:ext cx="549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Week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C409F-52E8-425E-9604-E89AA0C456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45010" y="1022711"/>
            <a:ext cx="8785414" cy="49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8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76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4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05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20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37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>
              <a:lumMod val="8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BA53-20D2-4194-90F0-2AD1F8C0AAF6}" type="datetimeFigureOut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31/1/2025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DEDD9-40A3-4BC1-8486-74AF246E83DB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8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FFFF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0.jpeg"/><Relationship Id="rId7" Type="http://schemas.openxmlformats.org/officeDocument/2006/relationships/image" Target="../media/image150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1.png"/><Relationship Id="rId5" Type="http://schemas.openxmlformats.org/officeDocument/2006/relationships/image" Target="../media/image24.jpeg"/><Relationship Id="rId10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0.jpeg"/><Relationship Id="rId7" Type="http://schemas.openxmlformats.org/officeDocument/2006/relationships/image" Target="../media/image150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1.png"/><Relationship Id="rId5" Type="http://schemas.openxmlformats.org/officeDocument/2006/relationships/image" Target="../media/image24.jpeg"/><Relationship Id="rId10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3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20.png"/><Relationship Id="rId4" Type="http://schemas.openxmlformats.org/officeDocument/2006/relationships/image" Target="../media/image22.png"/><Relationship Id="rId9" Type="http://schemas.openxmlformats.org/officeDocument/2006/relationships/customXml" Target="../ink/ink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13.xml"/><Relationship Id="rId3" Type="http://schemas.openxmlformats.org/officeDocument/2006/relationships/image" Target="../media/image23.png"/><Relationship Id="rId7" Type="http://schemas.openxmlformats.org/officeDocument/2006/relationships/image" Target="../media/image2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customXml" Target="../ink/ink12.xml"/><Relationship Id="rId5" Type="http://schemas.openxmlformats.org/officeDocument/2006/relationships/image" Target="../media/image210.png"/><Relationship Id="rId10" Type="http://schemas.openxmlformats.org/officeDocument/2006/relationships/image" Target="../media/image24.png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1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gif"/><Relationship Id="rId11" Type="http://schemas.openxmlformats.org/officeDocument/2006/relationships/hyperlink" Target="http://ganeshniyer.github.io/" TargetMode="External"/><Relationship Id="rId5" Type="http://schemas.openxmlformats.org/officeDocument/2006/relationships/image" Target="../media/image9.jpeg"/><Relationship Id="rId10" Type="http://schemas.openxmlformats.org/officeDocument/2006/relationships/image" Target="../media/image14.tiff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wmf"/><Relationship Id="rId11" Type="http://schemas.openxmlformats.org/officeDocument/2006/relationships/image" Target="../media/image38.wmf"/><Relationship Id="rId5" Type="http://schemas.openxmlformats.org/officeDocument/2006/relationships/image" Target="../media/image26.png"/><Relationship Id="rId10" Type="http://schemas.openxmlformats.org/officeDocument/2006/relationships/image" Target="../media/image37.wmf"/><Relationship Id="rId4" Type="http://schemas.openxmlformats.org/officeDocument/2006/relationships/image" Target="../media/image27.png"/><Relationship Id="rId9" Type="http://schemas.openxmlformats.org/officeDocument/2006/relationships/image" Target="../media/image36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wmf"/><Relationship Id="rId11" Type="http://schemas.openxmlformats.org/officeDocument/2006/relationships/image" Target="../media/image38.wmf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7.wmf"/><Relationship Id="rId4" Type="http://schemas.openxmlformats.org/officeDocument/2006/relationships/image" Target="../media/image27.png"/><Relationship Id="rId9" Type="http://schemas.openxmlformats.org/officeDocument/2006/relationships/image" Target="../media/image36.wmf"/><Relationship Id="rId14" Type="http://schemas.openxmlformats.org/officeDocument/2006/relationships/customXml" Target="../ink/ink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NULL"/><Relationship Id="rId4" Type="http://schemas.microsoft.com/office/2011/relationships/inkAction" Target="../ink/inkAction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6.xml"/><Relationship Id="rId4" Type="http://schemas.openxmlformats.org/officeDocument/2006/relationships/image" Target="../media/image4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7.png"/><Relationship Id="rId2" Type="http://schemas.microsoft.com/office/2007/relationships/media" Target="https://nusu-my.sharepoint.com/personal/gni_nus_edu_sg/Documents/Work/Class/CS2103/2320/Lectures/W4/Ugly%20baby.wmv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customXml" Target="../ink/ink19.xml"/><Relationship Id="rId4" Type="http://schemas.openxmlformats.org/officeDocument/2006/relationships/image" Target="../media/image4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2.xml"/><Relationship Id="rId5" Type="http://schemas.openxmlformats.org/officeDocument/2006/relationships/image" Target="../media/image53.png"/><Relationship Id="rId4" Type="http://schemas.openxmlformats.org/officeDocument/2006/relationships/customXml" Target="../ink/ink21.xml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B156-7512-E2B4-7A79-A123D0E03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CS2103</a:t>
            </a:r>
            <a:br>
              <a:rPr lang="en-US" dirty="0"/>
            </a:br>
            <a:r>
              <a:rPr lang="en-US" dirty="0"/>
              <a:t>Software Engineering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69E5F8-27C3-216F-74FB-62DFD9C6D8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616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ED0B9-3FFB-452B-8B7C-2951C5149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Gradle is used for dependency management too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7A10B-592B-4B22-9D4A-96D85F131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" t="400"/>
          <a:stretch/>
        </p:blipFill>
        <p:spPr>
          <a:xfrm>
            <a:off x="1776249" y="658111"/>
            <a:ext cx="7819696" cy="554177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7" name="callout-red (square)">
            <a:extLst>
              <a:ext uri="{FF2B5EF4-FFF2-40B4-BE49-F238E27FC236}">
                <a16:creationId xmlns:a16="http://schemas.microsoft.com/office/drawing/2014/main" id="{188C908A-2AAB-4422-9817-C50E083C3C7C}"/>
              </a:ext>
            </a:extLst>
          </p:cNvPr>
          <p:cNvSpPr/>
          <p:nvPr/>
        </p:nvSpPr>
        <p:spPr>
          <a:xfrm>
            <a:off x="7298393" y="1202473"/>
            <a:ext cx="2889387" cy="933855"/>
          </a:xfrm>
          <a:prstGeom prst="wedgeRoundRectCallout">
            <a:avLst>
              <a:gd name="adj1" fmla="val -59654"/>
              <a:gd name="adj2" fmla="val -2628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</a:rPr>
              <a:t>Gradle can manage dependencies too!</a:t>
            </a:r>
            <a:endParaRPr lang="en-SG" sz="2400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5436CE-FDA8-40BF-BB14-8C153F79B2F5}"/>
                  </a:ext>
                </a:extLst>
              </p14:cNvPr>
              <p14:cNvContentPartPr/>
              <p14:nvPr/>
            </p14:nvContentPartPr>
            <p14:xfrm>
              <a:off x="5316073" y="1091302"/>
              <a:ext cx="1175400" cy="559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5436CE-FDA8-40BF-BB14-8C153F79B2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00233" y="1027942"/>
                <a:ext cx="1206720" cy="6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712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88BF7-FADB-4FDD-B8B3-EE27A02B9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58464"/>
            <a:ext cx="10972800" cy="1143000"/>
          </a:xfrm>
        </p:spPr>
        <p:txBody>
          <a:bodyPr/>
          <a:lstStyle/>
          <a:p>
            <a:r>
              <a:rPr lang="en-US" dirty="0"/>
              <a:t>Lecture briefing structure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9BED-5111-4C54-9C95-C4338CB5B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60682"/>
            <a:ext cx="10972800" cy="3849308"/>
          </a:xfrm>
        </p:spPr>
        <p:txBody>
          <a:bodyPr/>
          <a:lstStyle/>
          <a:p>
            <a:pPr algn="ctr"/>
            <a:r>
              <a:rPr lang="en-US" dirty="0"/>
              <a:t>Recap of the last week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Preview of the next week</a:t>
            </a: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6E5272F4-8DE1-4E1D-90D0-01565A256161}"/>
              </a:ext>
            </a:extLst>
          </p:cNvPr>
          <p:cNvSpPr/>
          <p:nvPr/>
        </p:nvSpPr>
        <p:spPr>
          <a:xfrm>
            <a:off x="8534401" y="2790403"/>
            <a:ext cx="383822" cy="451555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2913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00183 0.197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91544" y="105145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00"/>
                </a:solidFill>
              </a:rPr>
              <a:t>What word is common to all three?</a:t>
            </a:r>
            <a:endParaRPr lang="en-SG" dirty="0">
              <a:solidFill>
                <a:srgbClr val="FFFF00"/>
              </a:solidFill>
            </a:endParaRPr>
          </a:p>
        </p:txBody>
      </p:sp>
      <p:pic>
        <p:nvPicPr>
          <p:cNvPr id="4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019509" y="5229843"/>
            <a:ext cx="8282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forward </a:t>
            </a:r>
          </a:p>
          <a:p>
            <a:pPr marL="342900" indent="-342900"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diagram</a:t>
            </a:r>
          </a:p>
          <a:p>
            <a:pPr marL="342900" indent="-342900"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model </a:t>
            </a:r>
          </a:p>
          <a:p>
            <a:pPr marL="342900" indent="-342900">
              <a:buAutoNum type="alphaLcParenR"/>
            </a:pPr>
            <a:r>
              <a:rPr lang="en-US" sz="2000" dirty="0">
                <a:solidFill>
                  <a:schemeClr val="bg1"/>
                </a:solidFill>
              </a:rPr>
              <a:t>person</a:t>
            </a:r>
          </a:p>
        </p:txBody>
      </p:sp>
      <p:grpSp>
        <p:nvGrpSpPr>
          <p:cNvPr id="10" name="cae091f8-197b-44c8-9a90-664400287b89">
            <a:extLst>
              <a:ext uri="{FF2B5EF4-FFF2-40B4-BE49-F238E27FC236}">
                <a16:creationId xmlns:a16="http://schemas.microsoft.com/office/drawing/2014/main" id="{D55F05C3-393D-43D8-97A0-1F6F9CA60657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1" name="Round Same Side Corner Rectangle 7">
              <a:extLst>
                <a:ext uri="{FF2B5EF4-FFF2-40B4-BE49-F238E27FC236}">
                  <a16:creationId xmlns:a16="http://schemas.microsoft.com/office/drawing/2014/main" id="{20B57092-BBD5-40CC-9CC7-6E8B6DF597CB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0A5B39-30DE-4595-AFB6-C00AAF792128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318EE02-0FAC-43A3-AFC4-0FF9FF6F005C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2BEDDA4F-2CA2-4ADF-8E8C-8DBE571AF7A9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5" name="TextBox 34">
            <a:extLst>
              <a:ext uri="{FF2B5EF4-FFF2-40B4-BE49-F238E27FC236}">
                <a16:creationId xmlns:a16="http://schemas.microsoft.com/office/drawing/2014/main" id="{03AF33BE-448F-47F4-9259-C02C8BF98DC5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54857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models</a:t>
            </a:r>
            <a:endParaRPr lang="en-SG" dirty="0">
              <a:solidFill>
                <a:srgbClr val="FFFF00"/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2121741" name="Picture 13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991544" y="836712"/>
            <a:ext cx="82296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SG" sz="4000" b="1" dirty="0">
                <a:solidFill>
                  <a:prstClr val="white">
                    <a:lumMod val="65000"/>
                  </a:prstClr>
                </a:solidFill>
              </a:rPr>
              <a:t>What word is common to all three</a:t>
            </a:r>
            <a:r>
              <a:rPr lang="en-US" sz="4000" b="1" dirty="0">
                <a:solidFill>
                  <a:prstClr val="white">
                    <a:lumMod val="65000"/>
                  </a:prstClr>
                </a:solidFill>
              </a:rPr>
              <a:t>?</a:t>
            </a:r>
            <a:endParaRPr lang="en-SG" sz="4000" b="1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9776" y="6237312"/>
            <a:ext cx="658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>
                    <a:lumMod val="85000"/>
                  </a:prstClr>
                </a:solidFill>
              </a:rPr>
              <a:t>[… are representations of something else]</a:t>
            </a:r>
            <a:endParaRPr lang="en-SG" sz="2800" b="1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09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4079776" y="6237312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/>
                </a:solidFill>
              </a:rPr>
              <a:t>… are </a:t>
            </a:r>
            <a:r>
              <a:rPr lang="en-US" sz="2800" b="1" dirty="0">
                <a:solidFill>
                  <a:srgbClr val="FFFF00"/>
                </a:solidFill>
              </a:rPr>
              <a:t>not the real thing!</a:t>
            </a:r>
            <a:endParaRPr lang="en-SG" sz="2800" b="1" dirty="0">
              <a:solidFill>
                <a:srgbClr val="FFFF00"/>
              </a:solidFill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7104112" y="-31541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www.timemoneyandblood.com/images/aircraftBritish/swordfish.jp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 flipH="1">
            <a:off x="1847528" y="53292"/>
            <a:ext cx="2520280" cy="20803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524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4200" y="5100638"/>
              <a:ext cx="515938" cy="571500"/>
            </p14:xfrm>
          </p:contentPart>
        </mc:Choice>
        <mc:Fallback xmlns="">
          <p:pic>
            <p:nvPicPr>
              <p:cNvPr id="21524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5597" y="5091322"/>
                <a:ext cx="573144" cy="590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524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6539" y="5180014"/>
              <a:ext cx="500063" cy="481013"/>
            </p14:xfrm>
          </p:contentPart>
        </mc:Choice>
        <mc:Fallback xmlns="">
          <p:pic>
            <p:nvPicPr>
              <p:cNvPr id="21524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8139" y="5170667"/>
                <a:ext cx="556864" cy="499707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://ak9.picdn.net/shutterstock/videos/4091434/preview/stock-footage-london-june-business-people-going-to-work-in-canary-wharf-the-financial-district-of-london.jpg"/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2" t="28698" r="10638" b="5438"/>
          <a:stretch/>
        </p:blipFill>
        <p:spPr bwMode="auto">
          <a:xfrm>
            <a:off x="4853699" y="49146"/>
            <a:ext cx="1617458" cy="208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21732" name="Picture 4" descr="http://www.modelairplanefactory.com/images/medium/FBS1TE_m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1847528" y="2420888"/>
            <a:ext cx="2520000" cy="252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4079776" y="6237312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prstClr val="white"/>
                </a:solidFill>
              </a:rPr>
              <a:t>… are </a:t>
            </a:r>
            <a:r>
              <a:rPr lang="en-US" sz="2800" b="1" dirty="0">
                <a:solidFill>
                  <a:srgbClr val="FFFF00"/>
                </a:solidFill>
              </a:rPr>
              <a:t>simpler than </a:t>
            </a:r>
            <a:r>
              <a:rPr lang="en-US" sz="2800" b="1" dirty="0">
                <a:solidFill>
                  <a:prstClr val="white"/>
                </a:solidFill>
              </a:rPr>
              <a:t>the real thing!</a:t>
            </a:r>
            <a:endParaRPr lang="en-SG" sz="2800" b="1" dirty="0">
              <a:solidFill>
                <a:prstClr val="white"/>
              </a:solidFill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7104112" y="-31541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www.timemoneyandblood.com/images/aircraftBritish/swordfish.jp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 flipH="1">
            <a:off x="1847528" y="53292"/>
            <a:ext cx="2520280" cy="20803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52451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94200" y="5100638"/>
              <a:ext cx="515938" cy="571500"/>
            </p14:xfrm>
          </p:contentPart>
        </mc:Choice>
        <mc:Fallback xmlns="">
          <p:pic>
            <p:nvPicPr>
              <p:cNvPr id="2152451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5597" y="5091322"/>
                <a:ext cx="573144" cy="590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52452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6586539" y="5180014"/>
              <a:ext cx="500063" cy="481013"/>
            </p14:xfrm>
          </p:contentPart>
        </mc:Choice>
        <mc:Fallback xmlns="">
          <p:pic>
            <p:nvPicPr>
              <p:cNvPr id="2152452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58139" y="5170667"/>
                <a:ext cx="556864" cy="499707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13"/>
          <p:cNvPicPr>
            <a:picLocks noChangeAspect="1"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4856468" y="2420888"/>
            <a:ext cx="1614688" cy="25202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://ak9.picdn.net/shutterstock/videos/4091434/preview/stock-footage-london-june-business-people-going-to-work-in-canary-wharf-the-financial-district-of-london.jpg"/>
          <p:cNvPicPr>
            <a:picLocks noChangeAspect="1" noChangeArrowheads="1"/>
          </p:cNvPicPr>
          <p:nvPr/>
        </p:nvPicPr>
        <p:blipFill rotWithShape="1"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2" t="28698" r="10638" b="5438"/>
          <a:stretch/>
        </p:blipFill>
        <p:spPr bwMode="auto">
          <a:xfrm>
            <a:off x="4853699" y="49146"/>
            <a:ext cx="1617458" cy="208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7104112" y="-31541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00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-0.41614 0.3990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7" y="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828800" y="-470184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21" name="Picture 12" descr="Down:  Picture 1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2054338" y="243409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 l="31029"/>
          <a:stretch>
            <a:fillRect/>
          </a:stretch>
        </p:blipFill>
        <p:spPr bwMode="auto">
          <a:xfrm>
            <a:off x="7104112" y="5013176"/>
            <a:ext cx="3358800" cy="179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04112" y="-158081"/>
            <a:ext cx="3384376" cy="25202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828800" y="6237312"/>
            <a:ext cx="487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</a:rPr>
              <a:t>… capture different aspects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5497680" y="1971000"/>
              <a:ext cx="1511640" cy="331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78600" y="1951920"/>
                <a:ext cx="1549440" cy="33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466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828800" y="-470184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21" name="Picture 12" descr="Down:  Picture 1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2054338" y="243409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8872" y="2420888"/>
            <a:ext cx="3358800" cy="2489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 l="31029"/>
          <a:stretch>
            <a:fillRect/>
          </a:stretch>
        </p:blipFill>
        <p:spPr bwMode="auto">
          <a:xfrm>
            <a:off x="7104112" y="5013176"/>
            <a:ext cx="3358800" cy="179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04112" y="-158081"/>
            <a:ext cx="3384376" cy="25202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828800" y="6237312"/>
            <a:ext cx="4879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</a:rPr>
              <a:t>… combat complexity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658640" y="5479560"/>
              <a:ext cx="1239120" cy="92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39560" y="5460480"/>
                <a:ext cx="1276920" cy="96156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6172200" y="914400"/>
            <a:ext cx="916672" cy="129060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72200" y="1043460"/>
            <a:ext cx="762000" cy="1623540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/>
              <p14:cNvContentPartPr/>
              <p14:nvPr/>
            </p14:nvContentPartPr>
            <p14:xfrm rot="1352499">
              <a:off x="5253240" y="546120"/>
              <a:ext cx="984960" cy="994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 rot="1352499">
                <a:off x="5234160" y="527040"/>
                <a:ext cx="1022760" cy="103248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Connector 23"/>
          <p:cNvCxnSpPr/>
          <p:nvPr/>
        </p:nvCxnSpPr>
        <p:spPr>
          <a:xfrm>
            <a:off x="6172200" y="1102060"/>
            <a:ext cx="762000" cy="4155741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426699" y="4762104"/>
            <a:ext cx="160201" cy="762784"/>
          </a:xfrm>
          <a:prstGeom prst="line">
            <a:avLst/>
          </a:prstGeom>
          <a:ln w="762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03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301208"/>
            <a:ext cx="7632848" cy="1143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endParaRPr lang="en-SG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173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6" name="AutoShape 8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2121738" name="AutoShape 10" descr="http://t1.gstatic.com/images?q=tbn:ANd9GcQRA4wcCGKG5ZjLbThO1CxsInmigHO4kj8mkuAK_9dchg0jPLPX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sp>
        <p:nvSpPr>
          <p:cNvPr id="14" name="AutoShape 6" descr="A model takes to the cat walk wearing a creation by Lanvin fashion house as part of its Spring Summer ready to wear collection 2009, in Paris, France, 05 October 2008.  EPA/MAXPPP "/>
          <p:cNvSpPr>
            <a:spLocks noChangeAspect="1" noChangeArrowheads="1"/>
          </p:cNvSpPr>
          <p:nvPr/>
        </p:nvSpPr>
        <p:spPr bwMode="auto">
          <a:xfrm>
            <a:off x="1828800" y="-470184"/>
            <a:ext cx="304800" cy="304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SG">
              <a:solidFill>
                <a:prstClr val="black"/>
              </a:solidFill>
            </a:endParaRPr>
          </a:p>
        </p:txBody>
      </p:sp>
      <p:pic>
        <p:nvPicPr>
          <p:cNvPr id="21" name="Picture 12" descr="Down:  Picture 12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2054338" y="2434095"/>
            <a:ext cx="3358800" cy="2448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1828800" y="6237312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</a:rPr>
              <a:t>… are indispensable for  bigger projects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658640" y="5479560"/>
              <a:ext cx="1239120" cy="92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9560" y="5460480"/>
                <a:ext cx="127692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 rot="1352499">
              <a:off x="5253240" y="546120"/>
              <a:ext cx="984960" cy="994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352499">
                <a:off x="5234160" y="527040"/>
                <a:ext cx="1022760" cy="1032480"/>
              </a:xfrm>
              <a:prstGeom prst="rect">
                <a:avLst/>
              </a:prstGeom>
            </p:spPr>
          </p:pic>
        </mc:Fallback>
      </mc:AlternateContent>
      <p:cxnSp>
        <p:nvCxnSpPr>
          <p:cNvPr id="26" name="Straight Connector 25"/>
          <p:cNvCxnSpPr/>
          <p:nvPr/>
        </p:nvCxnSpPr>
        <p:spPr>
          <a:xfrm flipV="1">
            <a:off x="2426699" y="4762104"/>
            <a:ext cx="160201" cy="762784"/>
          </a:xfrm>
          <a:prstGeom prst="line">
            <a:avLst/>
          </a:prstGeom>
          <a:ln w="76200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https://rawgit.com/CS2103AUG2017-W09-B3/main/master/docs/images/U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98466"/>
            <a:ext cx="2590800" cy="15598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6172200" y="914400"/>
            <a:ext cx="916672" cy="129060"/>
          </a:xfrm>
          <a:prstGeom prst="line">
            <a:avLst/>
          </a:prstGeom>
          <a:ln w="28575">
            <a:solidFill>
              <a:schemeClr val="bg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1106601">
            <a:off x="6172201" y="5762757"/>
            <a:ext cx="2579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800" b="1" dirty="0">
                <a:solidFill>
                  <a:srgbClr val="FFFF00"/>
                </a:solidFill>
              </a:rPr>
              <a:t>bigger roles in</a:t>
            </a:r>
            <a:endParaRPr lang="en-SG" sz="28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/>
              <p14:cNvContentPartPr/>
              <p14:nvPr/>
            </p14:nvContentPartPr>
            <p14:xfrm>
              <a:off x="6488400" y="6312240"/>
              <a:ext cx="212400" cy="450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79040" y="6302880"/>
                <a:ext cx="2311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/>
              <p14:cNvContentPartPr/>
              <p14:nvPr/>
            </p14:nvContentPartPr>
            <p14:xfrm>
              <a:off x="1661857" y="5471589"/>
              <a:ext cx="1239120" cy="9237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42777" y="5452509"/>
                <a:ext cx="127692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/>
              <p14:cNvContentPartPr/>
              <p14:nvPr/>
            </p14:nvContentPartPr>
            <p14:xfrm rot="1352499">
              <a:off x="5247567" y="547039"/>
              <a:ext cx="984960" cy="9946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 rot="1352499">
                <a:off x="5228487" y="527959"/>
                <a:ext cx="1022760" cy="103248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E64FF56-E292-417E-92A7-DD2B3947CBFF}"/>
              </a:ext>
            </a:extLst>
          </p:cNvPr>
          <p:cNvSpPr txBox="1"/>
          <p:nvPr/>
        </p:nvSpPr>
        <p:spPr>
          <a:xfrm>
            <a:off x="6931200" y="2112754"/>
            <a:ext cx="335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Small projects: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can generate a mental modal on demand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1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05833 -0.01111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402776-1B87-4048-B834-1647F560FE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" t="4956" r="6189"/>
          <a:stretch/>
        </p:blipFill>
        <p:spPr>
          <a:xfrm rot="16200000">
            <a:off x="-982421" y="968235"/>
            <a:ext cx="6920504" cy="498403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588" y="33338"/>
            <a:ext cx="2611438" cy="59055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Ganesh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730115-C7D6-2667-9F8B-5A45B533C612}"/>
              </a:ext>
            </a:extLst>
          </p:cNvPr>
          <p:cNvGrpSpPr/>
          <p:nvPr/>
        </p:nvGrpSpPr>
        <p:grpSpPr>
          <a:xfrm>
            <a:off x="4969850" y="4359150"/>
            <a:ext cx="7222150" cy="2546914"/>
            <a:chOff x="4963515" y="4388093"/>
            <a:chExt cx="7226898" cy="2459022"/>
          </a:xfrm>
        </p:grpSpPr>
        <p:pic>
          <p:nvPicPr>
            <p:cNvPr id="2050" name="Picture 2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515" y="4388093"/>
              <a:ext cx="7226898" cy="2459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67"/>
            <a:stretch/>
          </p:blipFill>
          <p:spPr>
            <a:xfrm>
              <a:off x="5120982" y="4712228"/>
              <a:ext cx="1646313" cy="176223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77" b="9662"/>
            <a:stretch/>
          </p:blipFill>
          <p:spPr>
            <a:xfrm>
              <a:off x="10380029" y="4774436"/>
              <a:ext cx="1645626" cy="1694579"/>
            </a:xfrm>
            <a:prstGeom prst="rect">
              <a:avLst/>
            </a:prstGeom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68"/>
            <a:stretch/>
          </p:blipFill>
          <p:spPr bwMode="auto">
            <a:xfrm>
              <a:off x="6878700" y="4712229"/>
              <a:ext cx="1665606" cy="1784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B6E91E-3C1B-4C50-B72F-DD59211A2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46"/>
            <a:stretch/>
          </p:blipFill>
          <p:spPr>
            <a:xfrm>
              <a:off x="8637822" y="4712411"/>
              <a:ext cx="1640893" cy="176459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5008983" y="152401"/>
            <a:ext cx="7181430" cy="3998271"/>
            <a:chOff x="5007395" y="152400"/>
            <a:chExt cx="7181430" cy="3998271"/>
          </a:xfrm>
        </p:grpSpPr>
        <p:grpSp>
          <p:nvGrpSpPr>
            <p:cNvPr id="2" name="Group 35"/>
            <p:cNvGrpSpPr/>
            <p:nvPr/>
          </p:nvGrpSpPr>
          <p:grpSpPr>
            <a:xfrm>
              <a:off x="5007395" y="152400"/>
              <a:ext cx="7181430" cy="3998271"/>
              <a:chOff x="4376981" y="-539007"/>
              <a:chExt cx="7532411" cy="399827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376981" y="-539007"/>
                <a:ext cx="7532411" cy="3247043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Masters &amp; PhD from National University of Singapore (NUS)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Several years in Industry/Academia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Architect, Manager, Technology Evangelist, Educator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Talks/workshops in USA, Europe, Australia, Asia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2"/>
                    </a:solidFill>
                    <a:latin typeface="Arial"/>
                    <a:cs typeface="Arial"/>
                  </a:rPr>
                  <a:t>Software Engineering, Cloud Computing, Artificial Intelligence, Game Theory, DevOps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Holds many industry certifications</a:t>
                </a:r>
              </a:p>
              <a:p>
                <a:pPr marL="180975" indent="-180975">
                  <a:spcBef>
                    <a:spcPts val="900"/>
                  </a:spcBef>
                  <a:buClr>
                    <a:srgbClr val="FF4E00"/>
                  </a:buClr>
                  <a:buFont typeface="Arial" charset="0"/>
                  <a:buChar char="•"/>
                </a:pPr>
                <a:r>
                  <a:rPr lang="en-US" sz="2000" dirty="0">
                    <a:solidFill>
                      <a:schemeClr val="bg2"/>
                    </a:solidFill>
                    <a:latin typeface="Arial" pitchFamily="34" charset="0"/>
                    <a:cs typeface="Arial" pitchFamily="34" charset="0"/>
                  </a:rPr>
                  <a:t>Kathakali Dancer, YouTube Travel Vlogger, Speaker</a:t>
                </a:r>
              </a:p>
            </p:txBody>
          </p:sp>
          <p:grpSp>
            <p:nvGrpSpPr>
              <p:cNvPr id="3" name="Group 10"/>
              <p:cNvGrpSpPr/>
              <p:nvPr/>
            </p:nvGrpSpPr>
            <p:grpSpPr>
              <a:xfrm>
                <a:off x="4639199" y="2928830"/>
                <a:ext cx="2714252" cy="530434"/>
                <a:chOff x="5725877" y="3617937"/>
                <a:chExt cx="2714252" cy="530434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799470" y="3713084"/>
                  <a:ext cx="16406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bg2"/>
                      </a:solidFill>
                    </a:rPr>
                    <a:t>GANESHNIYER</a:t>
                  </a:r>
                </a:p>
              </p:txBody>
            </p:sp>
            <p:pic>
              <p:nvPicPr>
                <p:cNvPr id="24582" name="Picture 6" descr="http://www.experian.com/blogs/small-business-matters/wp-content/uploads/2011/11/linkedin_logo.jpg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5725877" y="3617937"/>
                  <a:ext cx="500124" cy="530434"/>
                </a:xfrm>
                <a:prstGeom prst="rect">
                  <a:avLst/>
                </a:prstGeom>
                <a:noFill/>
              </p:spPr>
            </p:pic>
          </p:grp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7741" y="3636864"/>
              <a:ext cx="463222" cy="46322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8434186" y="3679241"/>
              <a:ext cx="36858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900"/>
                </a:spcBef>
                <a:buClr>
                  <a:srgbClr val="FF4E00"/>
                </a:buClr>
              </a:pPr>
              <a:r>
                <a:rPr lang="en-US" sz="20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http://ganeshniyer.github.io</a:t>
              </a:r>
              <a:r>
                <a:rPr lang="en-US" sz="2000" b="1" dirty="0">
                  <a:solidFill>
                    <a:schemeClr val="bg2"/>
                  </a:solidFill>
                  <a:latin typeface="Arial" pitchFamily="34" charset="0"/>
                  <a:cs typeface="Arial" pitchFamily="34" charset="0"/>
                </a:rPr>
                <a:t>  </a:t>
              </a:r>
              <a:endParaRPr lang="en-US" sz="2000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573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UML </a:t>
            </a:r>
            <a:r>
              <a:rPr lang="en-US" dirty="0">
                <a:solidFill>
                  <a:schemeClr val="bg1"/>
                </a:solidFill>
              </a:rPr>
              <a:t>(Unified Modeling Language)</a:t>
            </a:r>
          </a:p>
        </p:txBody>
      </p:sp>
      <p:pic>
        <p:nvPicPr>
          <p:cNvPr id="1026" name="Picture 2" descr="Image result for the three amigos um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4740" r="8414" b="4553"/>
          <a:stretch/>
        </p:blipFill>
        <p:spPr bwMode="auto">
          <a:xfrm>
            <a:off x="2209800" y="1600201"/>
            <a:ext cx="4439340" cy="501481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21520" r="69277" b="35151"/>
          <a:stretch/>
        </p:blipFill>
        <p:spPr bwMode="auto">
          <a:xfrm>
            <a:off x="6886575" y="1600201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0" t="33334" r="41861" b="38758"/>
          <a:stretch/>
        </p:blipFill>
        <p:spPr bwMode="auto">
          <a:xfrm>
            <a:off x="6886575" y="30480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27084" r="9375" b="35415"/>
          <a:stretch/>
        </p:blipFill>
        <p:spPr bwMode="auto">
          <a:xfrm>
            <a:off x="6886575" y="44958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190811" y="2143403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Grady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</a:rPr>
              <a:t>Booch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0810" y="5105400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James Rumbaugh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90811" y="3503652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Ivar Jacobson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D056C2-629A-4BCB-80AC-56CD91435306}"/>
              </a:ext>
            </a:extLst>
          </p:cNvPr>
          <p:cNvCxnSpPr/>
          <p:nvPr/>
        </p:nvCxnSpPr>
        <p:spPr>
          <a:xfrm>
            <a:off x="3800856" y="1133856"/>
            <a:ext cx="1572768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172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1416" y="274638"/>
            <a:ext cx="10040983" cy="1143000"/>
          </a:xfrm>
        </p:spPr>
        <p:txBody>
          <a:bodyPr/>
          <a:lstStyle/>
          <a:p>
            <a:pPr algn="l"/>
            <a:r>
              <a:rPr lang="en-US" dirty="0"/>
              <a:t>UML creators are also known as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474" y="1506562"/>
            <a:ext cx="4481945" cy="4020272"/>
          </a:xfrm>
        </p:spPr>
        <p:txBody>
          <a:bodyPr>
            <a:normAutofit/>
          </a:bodyPr>
          <a:lstStyle/>
          <a:p>
            <a:pPr marL="457200" indent="-457200">
              <a:buSzPct val="120000"/>
              <a:buFont typeface="Courier New" panose="02070309020205020404" pitchFamily="49" charset="0"/>
              <a:buChar char="o"/>
            </a:pPr>
            <a:r>
              <a:rPr lang="en-US" sz="2800" dirty="0"/>
              <a:t>The gang of four</a:t>
            </a:r>
          </a:p>
          <a:p>
            <a:pPr marL="457200" indent="-457200">
              <a:buSzPct val="120000"/>
              <a:buFont typeface="Courier New" panose="02070309020205020404" pitchFamily="49" charset="0"/>
              <a:buChar char="o"/>
            </a:pPr>
            <a:r>
              <a:rPr lang="en-US" sz="2800" dirty="0"/>
              <a:t>The order of the</a:t>
            </a:r>
            <a:br>
              <a:rPr lang="en-US" sz="2800" dirty="0"/>
            </a:br>
            <a:r>
              <a:rPr lang="en-US" sz="2800" dirty="0"/>
              <a:t> white lotus</a:t>
            </a:r>
          </a:p>
          <a:p>
            <a:pPr marL="457200" indent="-457200">
              <a:buSzPct val="120000"/>
              <a:buFont typeface="Courier New" panose="02070309020205020404" pitchFamily="49" charset="0"/>
              <a:buChar char="o"/>
            </a:pPr>
            <a:r>
              <a:rPr lang="en-US" sz="2800" dirty="0"/>
              <a:t>The three amigos</a:t>
            </a:r>
          </a:p>
          <a:p>
            <a:pPr marL="457200" indent="-457200">
              <a:buSzPct val="120000"/>
              <a:buFont typeface="Courier New" panose="02070309020205020404" pitchFamily="49" charset="0"/>
              <a:buChar char="o"/>
            </a:pPr>
            <a:r>
              <a:rPr lang="en-US" sz="2800" dirty="0"/>
              <a:t>Spice boys</a:t>
            </a:r>
          </a:p>
          <a:p>
            <a:endParaRPr lang="en-US" sz="2800" dirty="0"/>
          </a:p>
        </p:txBody>
      </p:sp>
      <p:pic>
        <p:nvPicPr>
          <p:cNvPr id="7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21520" r="69277" b="35151"/>
          <a:stretch/>
        </p:blipFill>
        <p:spPr bwMode="auto">
          <a:xfrm>
            <a:off x="6886575" y="1600201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0" t="33334" r="41861" b="38758"/>
          <a:stretch/>
        </p:blipFill>
        <p:spPr bwMode="auto">
          <a:xfrm>
            <a:off x="6886575" y="30480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he three amigos um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27084" r="9375" b="35415"/>
          <a:stretch/>
        </p:blipFill>
        <p:spPr bwMode="auto">
          <a:xfrm>
            <a:off x="6886575" y="4495800"/>
            <a:ext cx="1066800" cy="13716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/>
          <p:nvPr/>
        </p:nvSpPr>
        <p:spPr>
          <a:xfrm>
            <a:off x="8190811" y="2143403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Grady </a:t>
            </a:r>
            <a:r>
              <a:rPr lang="en-US" b="1" dirty="0" err="1">
                <a:solidFill>
                  <a:prstClr val="white"/>
                </a:solidFill>
                <a:latin typeface="arial" panose="020B0604020202020204" pitchFamily="34" charset="0"/>
              </a:rPr>
              <a:t>Booch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7"/>
          <p:cNvSpPr/>
          <p:nvPr/>
        </p:nvSpPr>
        <p:spPr>
          <a:xfrm>
            <a:off x="8190810" y="5105400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James Rumbaugh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8190811" y="3503652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prstClr val="white"/>
                </a:solidFill>
                <a:latin typeface="arial" panose="020B0604020202020204" pitchFamily="34" charset="0"/>
              </a:rPr>
              <a:t>Ivar Jacobson</a:t>
            </a: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3" name="cae091f8-197b-44c8-9a90-664400287b89">
            <a:extLst>
              <a:ext uri="{FF2B5EF4-FFF2-40B4-BE49-F238E27FC236}">
                <a16:creationId xmlns:a16="http://schemas.microsoft.com/office/drawing/2014/main" id="{AC887DB5-C033-495A-AD0A-C1CD2093999E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4" name="Round Same Side Corner Rectangle 7">
              <a:extLst>
                <a:ext uri="{FF2B5EF4-FFF2-40B4-BE49-F238E27FC236}">
                  <a16:creationId xmlns:a16="http://schemas.microsoft.com/office/drawing/2014/main" id="{D5139D27-D630-4CE6-981F-4094E7EF4747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38A9E3A-5DB8-481A-A7FC-2F37762BE1FE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4EAB857-BCFF-4951-9062-953C712AA4D4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DD21BC1F-2D7A-48DF-973F-ED9F12AE4C27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8" name="TextBox 34">
            <a:extLst>
              <a:ext uri="{FF2B5EF4-FFF2-40B4-BE49-F238E27FC236}">
                <a16:creationId xmlns:a16="http://schemas.microsoft.com/office/drawing/2014/main" id="{2039C9B8-3C22-4424-969B-12D66AD80039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4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1F995-6F64-D157-5ECD-9FBB78323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1383268"/>
            <a:ext cx="1347750" cy="1347750"/>
          </a:xfrm>
          <a:prstGeom prst="rect">
            <a:avLst/>
          </a:prstGeom>
        </p:spPr>
      </p:pic>
      <p:pic>
        <p:nvPicPr>
          <p:cNvPr id="1028" name="Picture 4" descr="Ivar Jacobson - Alchetron, The Free Social Encyclopedia">
            <a:extLst>
              <a:ext uri="{FF2B5EF4-FFF2-40B4-BE49-F238E27FC236}">
                <a16:creationId xmlns:a16="http://schemas.microsoft.com/office/drawing/2014/main" id="{C6E676D5-D1A6-64C9-A813-B8E5596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91"/>
          <a:stretch/>
        </p:blipFill>
        <p:spPr bwMode="auto">
          <a:xfrm>
            <a:off x="10337644" y="2848325"/>
            <a:ext cx="1427203" cy="177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7CB622-C8D9-46B5-25C3-965353A62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644" y="4723882"/>
            <a:ext cx="1455546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3" name="cashreg.wav"/>
          </p:stSnd>
        </p:sndAc>
      </p:transition>
    </mc:Choice>
    <mc:Fallback xmlns="">
      <p:transition spd="med">
        <p:fade/>
        <p:sndAc>
          <p:stSnd>
            <p:snd r:embed="rId8" name="cashreg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21"/>
          <p:cNvGrpSpPr/>
          <p:nvPr/>
        </p:nvGrpSpPr>
        <p:grpSpPr>
          <a:xfrm>
            <a:off x="3503713" y="1656186"/>
            <a:ext cx="2554323" cy="1772815"/>
            <a:chOff x="3529845" y="1"/>
            <a:chExt cx="2554323" cy="1772815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3" name="Group 30"/>
          <p:cNvGrpSpPr/>
          <p:nvPr/>
        </p:nvGrpSpPr>
        <p:grpSpPr>
          <a:xfrm>
            <a:off x="7320137" y="1732386"/>
            <a:ext cx="2554323" cy="1772815"/>
            <a:chOff x="3529845" y="1"/>
            <a:chExt cx="2554323" cy="1772815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7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 t="20821" r="7993"/>
          <a:stretch>
            <a:fillRect/>
          </a:stretch>
        </p:blipFill>
        <p:spPr bwMode="auto">
          <a:xfrm>
            <a:off x="2711624" y="5661248"/>
            <a:ext cx="720080" cy="1052736"/>
          </a:xfrm>
          <a:prstGeom prst="rect">
            <a:avLst/>
          </a:prstGeom>
          <a:noFill/>
        </p:spPr>
      </p:pic>
      <p:pic>
        <p:nvPicPr>
          <p:cNvPr id="48" name="Picture 12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1919537" y="2420888"/>
            <a:ext cx="1284741" cy="936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/>
          <p:cNvCxnSpPr/>
          <p:nvPr/>
        </p:nvCxnSpPr>
        <p:spPr>
          <a:xfrm flipV="1">
            <a:off x="1524000" y="4293096"/>
            <a:ext cx="5076056" cy="108012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8" descr="C:\Documents and Settings\dcsdcr\Local Settings\Temporary Internet Files\Content.IE5\W2ZTSBK2\MC90038355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05465">
            <a:off x="2318163" y="3036662"/>
            <a:ext cx="744528" cy="1526637"/>
          </a:xfrm>
          <a:prstGeom prst="rect">
            <a:avLst/>
          </a:prstGeom>
          <a:noFill/>
        </p:spPr>
      </p:pic>
      <p:pic>
        <p:nvPicPr>
          <p:cNvPr id="51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219904" y="3360771"/>
            <a:ext cx="709448" cy="1216515"/>
          </a:xfrm>
          <a:prstGeom prst="rect">
            <a:avLst/>
          </a:prstGeom>
          <a:noFill/>
        </p:spPr>
      </p:pic>
      <p:sp>
        <p:nvSpPr>
          <p:cNvPr id="52" name="TextBox 14"/>
          <p:cNvSpPr txBox="1"/>
          <p:nvPr/>
        </p:nvSpPr>
        <p:spPr>
          <a:xfrm>
            <a:off x="2135560" y="1123890"/>
            <a:ext cx="1623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err="1">
                <a:solidFill>
                  <a:srgbClr val="FFFF00"/>
                </a:solidFill>
              </a:rPr>
              <a:t>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for analysis</a:t>
            </a:r>
          </a:p>
        </p:txBody>
      </p:sp>
      <p:pic>
        <p:nvPicPr>
          <p:cNvPr id="53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8931" y="3166240"/>
            <a:ext cx="782634" cy="1329560"/>
          </a:xfrm>
          <a:prstGeom prst="rect">
            <a:avLst/>
          </a:prstGeom>
          <a:noFill/>
        </p:spPr>
      </p:pic>
      <p:pic>
        <p:nvPicPr>
          <p:cNvPr id="54" name="Picture 11" descr="C:\Documents and Settings\dcsdcr\Local Settings\Temporary Internet Files\Content.IE5\24KX2TZE\MC900441880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18418" y="3390792"/>
            <a:ext cx="792382" cy="1105009"/>
          </a:xfrm>
          <a:prstGeom prst="rect">
            <a:avLst/>
          </a:prstGeom>
          <a:noFill/>
        </p:spPr>
      </p:pic>
      <p:sp>
        <p:nvSpPr>
          <p:cNvPr id="55" name="TextBox 29"/>
          <p:cNvSpPr txBox="1"/>
          <p:nvPr/>
        </p:nvSpPr>
        <p:spPr>
          <a:xfrm>
            <a:off x="5735960" y="4725144"/>
            <a:ext cx="293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</a:rPr>
              <a:t>iii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as a blueprint</a:t>
            </a:r>
          </a:p>
        </p:txBody>
      </p:sp>
      <p:cxnSp>
        <p:nvCxnSpPr>
          <p:cNvPr id="56" name="Straight Arrow Connector 25"/>
          <p:cNvCxnSpPr/>
          <p:nvPr/>
        </p:nvCxnSpPr>
        <p:spPr>
          <a:xfrm>
            <a:off x="6096000" y="6038825"/>
            <a:ext cx="214411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Connector 26"/>
          <p:cNvSpPr/>
          <p:nvPr/>
        </p:nvSpPr>
        <p:spPr>
          <a:xfrm>
            <a:off x="6316715" y="5251345"/>
            <a:ext cx="1576551" cy="1576551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8" name="Picture 12" descr="C:\Documents and Settings\dcsdcr\Local Settings\Temporary Internet Files\Content.IE5\HOXSQH1N\MC900200253[1]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95940" y="5661248"/>
            <a:ext cx="1209094" cy="725214"/>
          </a:xfrm>
          <a:prstGeom prst="rect">
            <a:avLst/>
          </a:prstGeom>
          <a:noFill/>
        </p:spPr>
      </p:pic>
      <p:pic>
        <p:nvPicPr>
          <p:cNvPr id="59" name="Picture 15" descr="C:\Documents and Settings\dcsdcr\Local Settings\Temporary Internet Files\Content.IE5\QXQNZD3A\MC900349615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19779" y="5361703"/>
            <a:ext cx="1245077" cy="1112320"/>
          </a:xfrm>
          <a:prstGeom prst="rect">
            <a:avLst/>
          </a:prstGeom>
          <a:noFill/>
        </p:spPr>
      </p:pic>
      <p:grpSp>
        <p:nvGrpSpPr>
          <p:cNvPr id="60" name="Group 30"/>
          <p:cNvGrpSpPr/>
          <p:nvPr/>
        </p:nvGrpSpPr>
        <p:grpSpPr>
          <a:xfrm>
            <a:off x="3228152" y="5256586"/>
            <a:ext cx="2554323" cy="1772815"/>
            <a:chOff x="3529845" y="1"/>
            <a:chExt cx="2554323" cy="1772815"/>
          </a:xfrm>
        </p:grpSpPr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4" name="TextBox 46"/>
          <p:cNvSpPr txBox="1"/>
          <p:nvPr/>
        </p:nvSpPr>
        <p:spPr>
          <a:xfrm>
            <a:off x="7543800" y="12000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</a:rPr>
              <a:t>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for communication</a:t>
            </a:r>
          </a:p>
        </p:txBody>
      </p:sp>
      <p:cxnSp>
        <p:nvCxnSpPr>
          <p:cNvPr id="65" name="Straight Connector 49"/>
          <p:cNvCxnSpPr/>
          <p:nvPr/>
        </p:nvCxnSpPr>
        <p:spPr>
          <a:xfrm>
            <a:off x="6600056" y="4293096"/>
            <a:ext cx="4320480" cy="10081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54"/>
          <p:cNvCxnSpPr/>
          <p:nvPr/>
        </p:nvCxnSpPr>
        <p:spPr>
          <a:xfrm flipV="1">
            <a:off x="6600056" y="764704"/>
            <a:ext cx="0" cy="35283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57"/>
          <p:cNvSpPr/>
          <p:nvPr/>
        </p:nvSpPr>
        <p:spPr>
          <a:xfrm>
            <a:off x="-139647" y="0"/>
            <a:ext cx="12506790" cy="83671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68" name="Group 35" descr="Down:  Group 1"/>
          <p:cNvGrpSpPr/>
          <p:nvPr/>
        </p:nvGrpSpPr>
        <p:grpSpPr>
          <a:xfrm>
            <a:off x="1670772" y="-189924"/>
            <a:ext cx="7632848" cy="1143000"/>
            <a:chOff x="983448" y="3010430"/>
            <a:chExt cx="7632848" cy="1143000"/>
          </a:xfrm>
        </p:grpSpPr>
        <p:sp>
          <p:nvSpPr>
            <p:cNvPr id="69" name="Title 1" descr="Down:  models"/>
            <p:cNvSpPr txBox="1">
              <a:spLocks/>
            </p:cNvSpPr>
            <p:nvPr/>
          </p:nvSpPr>
          <p:spPr>
            <a:xfrm>
              <a:off x="983448" y="3010430"/>
              <a:ext cx="7632848" cy="114300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chemeClr val="bg1">
                      <a:lumMod val="85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prstClr val="white">
                      <a:lumMod val="65000"/>
                    </a:prstClr>
                  </a:solidFill>
                </a:rPr>
                <a:t>models</a:t>
              </a:r>
              <a:endParaRPr lang="en-SG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38800" y="3262312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solidFill>
                    <a:srgbClr val="FFFF00"/>
                  </a:solidFill>
                </a:rPr>
                <a:t>for what?</a:t>
              </a:r>
              <a:endParaRPr lang="en-SG" sz="36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518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7" grpId="0" animBg="1"/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3503713" y="1656186"/>
            <a:ext cx="2554323" cy="1772815"/>
            <a:chOff x="3529845" y="1"/>
            <a:chExt cx="2554323" cy="1772815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" name="Group 30"/>
          <p:cNvGrpSpPr/>
          <p:nvPr/>
        </p:nvGrpSpPr>
        <p:grpSpPr>
          <a:xfrm>
            <a:off x="7320137" y="1732386"/>
            <a:ext cx="2554323" cy="1772815"/>
            <a:chOff x="3529845" y="1"/>
            <a:chExt cx="2554323" cy="1772815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0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 t="20821" r="7993"/>
          <a:stretch>
            <a:fillRect/>
          </a:stretch>
        </p:blipFill>
        <p:spPr bwMode="auto">
          <a:xfrm>
            <a:off x="2711624" y="5661248"/>
            <a:ext cx="720080" cy="1052736"/>
          </a:xfrm>
          <a:prstGeom prst="rect">
            <a:avLst/>
          </a:prstGeom>
          <a:noFill/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7" cstate="print">
            <a:grayscl/>
          </a:blip>
          <a:srcRect l="29498" r="4084" b="21157"/>
          <a:stretch>
            <a:fillRect/>
          </a:stretch>
        </p:blipFill>
        <p:spPr bwMode="auto">
          <a:xfrm>
            <a:off x="1919537" y="2420888"/>
            <a:ext cx="1284741" cy="9366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Straight Connector 48"/>
          <p:cNvCxnSpPr/>
          <p:nvPr/>
        </p:nvCxnSpPr>
        <p:spPr>
          <a:xfrm flipV="1">
            <a:off x="1524000" y="4293096"/>
            <a:ext cx="5076056" cy="108012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C:\Documents and Settings\dcsdcr\Local Settings\Temporary Internet Files\Content.IE5\W2ZTSBK2\MC90038355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05465">
            <a:off x="2318163" y="3036662"/>
            <a:ext cx="744528" cy="1526637"/>
          </a:xfrm>
          <a:prstGeom prst="rect">
            <a:avLst/>
          </a:prstGeom>
          <a:noFill/>
        </p:spPr>
      </p:pic>
      <p:pic>
        <p:nvPicPr>
          <p:cNvPr id="14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219904" y="3360771"/>
            <a:ext cx="709448" cy="1216515"/>
          </a:xfrm>
          <a:prstGeom prst="rect">
            <a:avLst/>
          </a:prstGeom>
          <a:noFill/>
        </p:spPr>
      </p:pic>
      <p:pic>
        <p:nvPicPr>
          <p:cNvPr id="28" name="Picture 10" descr="C:\Documents and Settings\dcsdcr\Local Settings\Temporary Internet Files\Content.IE5\24KX2TZE\MC900078625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8931" y="3166240"/>
            <a:ext cx="782634" cy="1329560"/>
          </a:xfrm>
          <a:prstGeom prst="rect">
            <a:avLst/>
          </a:prstGeom>
          <a:noFill/>
        </p:spPr>
      </p:pic>
      <p:pic>
        <p:nvPicPr>
          <p:cNvPr id="29" name="Picture 11" descr="C:\Documents and Settings\dcsdcr\Local Settings\Temporary Internet Files\Content.IE5\24KX2TZE\MC900441880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18418" y="3390792"/>
            <a:ext cx="792382" cy="1105009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/>
          <p:nvPr/>
        </p:nvCxnSpPr>
        <p:spPr>
          <a:xfrm>
            <a:off x="6096000" y="6038825"/>
            <a:ext cx="2144110" cy="15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Connector 26"/>
          <p:cNvSpPr/>
          <p:nvPr/>
        </p:nvSpPr>
        <p:spPr>
          <a:xfrm>
            <a:off x="6316715" y="5251345"/>
            <a:ext cx="1576551" cy="1576551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1" name="Picture 12" descr="C:\Documents and Settings\dcsdcr\Local Settings\Temporary Internet Files\Content.IE5\HOXSQH1N\MC900200253[1].wm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95940" y="5661248"/>
            <a:ext cx="1209094" cy="725214"/>
          </a:xfrm>
          <a:prstGeom prst="rect">
            <a:avLst/>
          </a:prstGeom>
          <a:noFill/>
        </p:spPr>
      </p:pic>
      <p:pic>
        <p:nvPicPr>
          <p:cNvPr id="35" name="Picture 15" descr="C:\Documents and Settings\dcsdcr\Local Settings\Temporary Internet Files\Content.IE5\QXQNZD3A\MC900349615[1].wm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19779" y="5361703"/>
            <a:ext cx="1245077" cy="1112320"/>
          </a:xfrm>
          <a:prstGeom prst="rect">
            <a:avLst/>
          </a:prstGeom>
          <a:noFill/>
        </p:spPr>
      </p:pic>
      <p:grpSp>
        <p:nvGrpSpPr>
          <p:cNvPr id="39" name="Group 30"/>
          <p:cNvGrpSpPr/>
          <p:nvPr/>
        </p:nvGrpSpPr>
        <p:grpSpPr>
          <a:xfrm>
            <a:off x="3228152" y="5256586"/>
            <a:ext cx="2554323" cy="1772815"/>
            <a:chOff x="3529845" y="1"/>
            <a:chExt cx="2554323" cy="1772815"/>
          </a:xfrm>
        </p:grpSpPr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29845" y="1"/>
              <a:ext cx="1906251" cy="14127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8904" y="404664"/>
              <a:ext cx="1837232" cy="1368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31029"/>
            <a:stretch>
              <a:fillRect/>
            </a:stretch>
          </p:blipFill>
          <p:spPr bwMode="auto">
            <a:xfrm>
              <a:off x="4211960" y="154407"/>
              <a:ext cx="1872208" cy="111435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50" name="Straight Connector 49"/>
          <p:cNvCxnSpPr/>
          <p:nvPr/>
        </p:nvCxnSpPr>
        <p:spPr>
          <a:xfrm>
            <a:off x="6600056" y="4293096"/>
            <a:ext cx="4320480" cy="10081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600056" y="764704"/>
            <a:ext cx="0" cy="35283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/>
          <p:cNvSpPr/>
          <p:nvPr/>
        </p:nvSpPr>
        <p:spPr>
          <a:xfrm>
            <a:off x="1415480" y="0"/>
            <a:ext cx="9396536" cy="836712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grpSp>
        <p:nvGrpSpPr>
          <p:cNvPr id="36" name="Group 35" descr="Down:  Group 1"/>
          <p:cNvGrpSpPr/>
          <p:nvPr/>
        </p:nvGrpSpPr>
        <p:grpSpPr>
          <a:xfrm>
            <a:off x="1670772" y="-189924"/>
            <a:ext cx="7632848" cy="1143000"/>
            <a:chOff x="983448" y="3010430"/>
            <a:chExt cx="7632848" cy="1143000"/>
          </a:xfrm>
        </p:grpSpPr>
        <p:sp>
          <p:nvSpPr>
            <p:cNvPr id="44" name="Title 1" descr="Down:  models"/>
            <p:cNvSpPr txBox="1">
              <a:spLocks/>
            </p:cNvSpPr>
            <p:nvPr/>
          </p:nvSpPr>
          <p:spPr>
            <a:xfrm>
              <a:off x="983448" y="3010430"/>
              <a:ext cx="7632848" cy="1143000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000" b="1" kern="1200">
                  <a:solidFill>
                    <a:schemeClr val="bg1">
                      <a:lumMod val="85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en-US" dirty="0">
                  <a:solidFill>
                    <a:prstClr val="white">
                      <a:lumMod val="65000"/>
                    </a:prstClr>
                  </a:solidFill>
                </a:rPr>
                <a:t>models</a:t>
              </a:r>
              <a:endParaRPr lang="en-SG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638800" y="3262312"/>
              <a:ext cx="20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3600" b="1" dirty="0">
                  <a:solidFill>
                    <a:srgbClr val="FFFF00"/>
                  </a:solidFill>
                </a:rPr>
                <a:t>for what?</a:t>
              </a:r>
              <a:endParaRPr lang="en-SG" sz="36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6" name="Flowchart: Process 5"/>
          <p:cNvSpPr/>
          <p:nvPr/>
        </p:nvSpPr>
        <p:spPr>
          <a:xfrm>
            <a:off x="-550545" y="-457200"/>
            <a:ext cx="13369290" cy="7696200"/>
          </a:xfrm>
          <a:prstGeom prst="flowChartProcess">
            <a:avLst/>
          </a:prstGeom>
          <a:solidFill>
            <a:schemeClr val="tx1">
              <a:alpha val="8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</a:endParaRPr>
          </a:p>
        </p:txBody>
      </p:sp>
      <p:pic>
        <p:nvPicPr>
          <p:cNvPr id="37" name="Picture 2" descr="http://3.bp.blogspot.com/-Pe0BG4PTdf0/TvqDVqgznVI/AAAAAAAAB38/X7orwcwK7MI/s1600/dumbperson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50" b="9475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15" y="4646708"/>
            <a:ext cx="2061722" cy="307719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Callout 6"/>
          <p:cNvSpPr/>
          <p:nvPr/>
        </p:nvSpPr>
        <p:spPr>
          <a:xfrm>
            <a:off x="4043045" y="2737429"/>
            <a:ext cx="2733837" cy="1590826"/>
          </a:xfrm>
          <a:prstGeom prst="wedgeEllipseCallout">
            <a:avLst>
              <a:gd name="adj1" fmla="val -41120"/>
              <a:gd name="adj2" fmla="val 77229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</a:rPr>
              <a:t>Nope, we don’t use UML diagrams</a:t>
            </a:r>
            <a:endParaRPr lang="en-SG" sz="2400" b="1" dirty="0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5560" y="1123890"/>
            <a:ext cx="1623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 err="1">
                <a:solidFill>
                  <a:srgbClr val="FFFF00"/>
                </a:solidFill>
              </a:rPr>
              <a:t>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for analysis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43800" y="12000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</a:rPr>
              <a:t>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for communication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35960" y="4725144"/>
            <a:ext cx="2937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</a:rPr>
              <a:t>iii</a:t>
            </a:r>
            <a:r>
              <a:rPr lang="en-US" sz="2000" b="1" dirty="0">
                <a:solidFill>
                  <a:prstClr val="white">
                    <a:lumMod val="85000"/>
                  </a:prstClr>
                </a:solidFill>
              </a:rPr>
              <a:t>. as a blueprint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3759388" y="1345320"/>
              <a:ext cx="6760440" cy="41673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30948" y="1316880"/>
                <a:ext cx="6817320" cy="42242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Oval Callout 6">
            <a:extLst>
              <a:ext uri="{FF2B5EF4-FFF2-40B4-BE49-F238E27FC236}">
                <a16:creationId xmlns:a16="http://schemas.microsoft.com/office/drawing/2014/main" id="{8EC674D0-B4EC-496A-908B-4D4C1526E423}"/>
              </a:ext>
            </a:extLst>
          </p:cNvPr>
          <p:cNvSpPr/>
          <p:nvPr/>
        </p:nvSpPr>
        <p:spPr>
          <a:xfrm>
            <a:off x="4493464" y="1378495"/>
            <a:ext cx="2404968" cy="1244750"/>
          </a:xfrm>
          <a:prstGeom prst="wedgeEllipseCallout">
            <a:avLst>
              <a:gd name="adj1" fmla="val -21876"/>
              <a:gd name="adj2" fmla="val -60909"/>
            </a:avLst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</a:rPr>
              <a:t>Is UML used IRL?</a:t>
            </a:r>
            <a:endParaRPr lang="en-SG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43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6672" y="1242048"/>
            <a:ext cx="7488382" cy="4506607"/>
          </a:xfrm>
        </p:spPr>
        <p:txBody>
          <a:bodyPr>
            <a:normAutofit/>
          </a:bodyPr>
          <a:lstStyle/>
          <a:p>
            <a:pPr marL="630238" indent="-630238">
              <a:spcBef>
                <a:spcPts val="0"/>
              </a:spcBef>
            </a:pPr>
            <a:r>
              <a:rPr lang="en-US" sz="3200" dirty="0"/>
              <a:t>[  ] There are better alternatives</a:t>
            </a:r>
            <a:br>
              <a:rPr lang="en-US" sz="3200" dirty="0"/>
            </a:b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? No modeling</a:t>
            </a:r>
            <a:br>
              <a:rPr lang="en-US" sz="3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? Ad-hoc notations</a:t>
            </a:r>
            <a:br>
              <a:rPr lang="en-US" sz="3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? Domain-specific models</a:t>
            </a:r>
            <a:br>
              <a:rPr lang="en-US" sz="3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   e.g., a modelling notation specifically for finance domain</a:t>
            </a:r>
            <a:endParaRPr lang="en-SG" sz="2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200" dirty="0"/>
              <a:t>[  ] Not used a lot in actual practice</a:t>
            </a:r>
          </a:p>
          <a:p>
            <a:r>
              <a:rPr lang="en-US" sz="3200" dirty="0"/>
              <a:t>[  ] Over-emphasized in this course</a:t>
            </a:r>
          </a:p>
        </p:txBody>
      </p:sp>
      <p:grpSp>
        <p:nvGrpSpPr>
          <p:cNvPr id="7" name="cae091f8-197b-44c8-9a90-664400287b89">
            <a:extLst>
              <a:ext uri="{FF2B5EF4-FFF2-40B4-BE49-F238E27FC236}">
                <a16:creationId xmlns:a16="http://schemas.microsoft.com/office/drawing/2014/main" id="{32FB992B-28C9-407D-B885-FC4CC46BFFB8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8" name="Round Same Side Corner Rectangle 7">
              <a:extLst>
                <a:ext uri="{FF2B5EF4-FFF2-40B4-BE49-F238E27FC236}">
                  <a16:creationId xmlns:a16="http://schemas.microsoft.com/office/drawing/2014/main" id="{C644B3D0-220D-443B-8757-30FF70921392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91175ED-6D60-42C2-B3F9-AFF0F13AABCB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9F3AA0E-D55E-4887-A504-65BE36D37D42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A98FE510-C32A-41DC-AC61-00EE0D0D1A61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2" name="TextBox 34">
            <a:extLst>
              <a:ext uri="{FF2B5EF4-FFF2-40B4-BE49-F238E27FC236}">
                <a16:creationId xmlns:a16="http://schemas.microsoft.com/office/drawing/2014/main" id="{E092A06A-050A-4DE8-A41C-A37F1F3C1917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5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8C772378-23C1-4DD2-9CD4-0B13C49D3A48}"/>
              </a:ext>
            </a:extLst>
          </p:cNvPr>
          <p:cNvSpPr txBox="1"/>
          <p:nvPr/>
        </p:nvSpPr>
        <p:spPr>
          <a:xfrm>
            <a:off x="1885122" y="5239006"/>
            <a:ext cx="818020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ability to visualize code in some other form (i.e. </a:t>
            </a:r>
            <a:r>
              <a:rPr lang="en-US" sz="2400" i="1" dirty="0">
                <a:solidFill>
                  <a:schemeClr val="bg1"/>
                </a:solidFill>
              </a:rPr>
              <a:t>model</a:t>
            </a:r>
            <a:r>
              <a:rPr lang="en-US" sz="2400" dirty="0">
                <a:solidFill>
                  <a:schemeClr val="bg1"/>
                </a:solidFill>
              </a:rPr>
              <a:t> code) – </a:t>
            </a:r>
            <a:r>
              <a:rPr lang="en-US" sz="2400" dirty="0">
                <a:solidFill>
                  <a:srgbClr val="FFFF00"/>
                </a:solidFill>
              </a:rPr>
              <a:t>UML or other notations </a:t>
            </a:r>
            <a:r>
              <a:rPr lang="en-US" sz="2400" dirty="0">
                <a:solidFill>
                  <a:schemeClr val="bg1"/>
                </a:solidFill>
              </a:rPr>
              <a:t>– is an essential survival skill.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97367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192613"/>
            <a:ext cx="7747462" cy="493187"/>
          </a:xfrm>
        </p:spPr>
        <p:txBody>
          <a:bodyPr>
            <a:normAutofit fontScale="90000"/>
          </a:bodyPr>
          <a:lstStyle/>
          <a:p>
            <a:r>
              <a:rPr lang="en-US" dirty="0"/>
              <a:t>UML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673600" y="685800"/>
            <a:ext cx="1193800" cy="435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78000" y="862143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</a:rPr>
              <a:t>Modeling </a:t>
            </a:r>
            <a:r>
              <a:rPr lang="en-US" sz="2400" dirty="0">
                <a:solidFill>
                  <a:srgbClr val="FFFF00"/>
                </a:solidFill>
              </a:rPr>
              <a:t>structure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40475" y="872301"/>
            <a:ext cx="329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</a:rPr>
              <a:t>Modeling </a:t>
            </a:r>
            <a:r>
              <a:rPr lang="en-US" sz="2400" dirty="0">
                <a:solidFill>
                  <a:srgbClr val="FFFF00"/>
                </a:solidFill>
              </a:rPr>
              <a:t>behavior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867400" y="685800"/>
            <a:ext cx="914400" cy="4356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1200" y="1297790"/>
            <a:ext cx="421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</a:rPr>
              <a:t>Class structure: </a:t>
            </a:r>
            <a:br>
              <a:rPr lang="en-US" sz="2400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prstClr val="white"/>
                </a:solidFill>
              </a:rPr>
              <a:t>  </a:t>
            </a:r>
            <a:r>
              <a:rPr lang="en-US" sz="2400" dirty="0">
                <a:solidFill>
                  <a:srgbClr val="FFFF00"/>
                </a:solidFill>
              </a:rPr>
              <a:t>class diagrams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</a:rPr>
              <a:t>Object structure: </a:t>
            </a:r>
            <a:br>
              <a:rPr lang="en-US" sz="2400" dirty="0">
                <a:solidFill>
                  <a:prstClr val="white"/>
                </a:solidFill>
              </a:rPr>
            </a:br>
            <a:r>
              <a:rPr lang="en-US" sz="2400" dirty="0">
                <a:solidFill>
                  <a:prstClr val="white"/>
                </a:solidFill>
              </a:rPr>
              <a:t>  </a:t>
            </a:r>
            <a:r>
              <a:rPr lang="en-US" sz="2400" dirty="0">
                <a:solidFill>
                  <a:srgbClr val="FFFF00"/>
                </a:solidFill>
              </a:rPr>
              <a:t>object diagrams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1" name="callout-red (square)"/>
          <p:cNvSpPr/>
          <p:nvPr/>
        </p:nvSpPr>
        <p:spPr>
          <a:xfrm>
            <a:off x="5392765" y="1557097"/>
            <a:ext cx="5191071" cy="1375783"/>
          </a:xfrm>
          <a:prstGeom prst="wedgeRoundRectCallout">
            <a:avLst>
              <a:gd name="adj1" fmla="val -59654"/>
              <a:gd name="adj2" fmla="val -2628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400" dirty="0">
                <a:solidFill>
                  <a:srgbClr val="FFFF00"/>
                </a:solidFill>
              </a:rPr>
              <a:t>For the time being, </a:t>
            </a:r>
            <a:r>
              <a:rPr lang="en-US" sz="2400" i="1" dirty="0">
                <a:solidFill>
                  <a:srgbClr val="FFFF00"/>
                </a:solidFill>
              </a:rPr>
              <a:t>interpreting</a:t>
            </a:r>
            <a:r>
              <a:rPr lang="en-US" sz="2400" dirty="0">
                <a:solidFill>
                  <a:srgbClr val="FFFF00"/>
                </a:solidFill>
              </a:rPr>
              <a:t> only!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</a:rPr>
              <a:t>Diagram </a:t>
            </a:r>
            <a:r>
              <a:rPr lang="en-US" sz="2400" dirty="0">
                <a:solidFill>
                  <a:prstClr val="white"/>
                </a:solidFill>
                <a:sym typeface="Wingdings" panose="05000000000000000000" pitchFamily="2" charset="2"/>
              </a:rPr>
              <a:t> implement code ? Not yet</a:t>
            </a:r>
          </a:p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sym typeface="Wingdings" panose="05000000000000000000" pitchFamily="2" charset="2"/>
              </a:rPr>
              <a:t>Code  draw diagram? Not yet</a:t>
            </a:r>
            <a:endParaRPr lang="en-SG" sz="2400" dirty="0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24001" y="3124200"/>
            <a:ext cx="10598285" cy="4677280"/>
            <a:chOff x="134964" y="4343400"/>
            <a:chExt cx="10598285" cy="4677280"/>
          </a:xfrm>
        </p:grpSpPr>
        <p:pic>
          <p:nvPicPr>
            <p:cNvPr id="12" name="Picture 2" descr="ModelClassDiagra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54"/>
            <a:stretch/>
          </p:blipFill>
          <p:spPr bwMode="auto">
            <a:xfrm>
              <a:off x="134964" y="4495800"/>
              <a:ext cx="3733800" cy="45248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3" name="Picture 4" descr="LogicClassDiagram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16" r="18069"/>
            <a:stretch/>
          </p:blipFill>
          <p:spPr bwMode="auto">
            <a:xfrm>
              <a:off x="2888927" y="4343400"/>
              <a:ext cx="5242248" cy="37820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5" name="Picture 6" descr="UiClassDiagram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98" r="14273" b="1011"/>
            <a:stretch/>
          </p:blipFill>
          <p:spPr bwMode="auto">
            <a:xfrm>
              <a:off x="5491001" y="5029200"/>
              <a:ext cx="5242248" cy="33528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81948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52938" y="274638"/>
            <a:ext cx="10429461" cy="1143000"/>
          </a:xfrm>
        </p:spPr>
        <p:txBody>
          <a:bodyPr>
            <a:noAutofit/>
          </a:bodyPr>
          <a:lstStyle/>
          <a:p>
            <a:pPr algn="l"/>
            <a:r>
              <a:rPr lang="en-US" sz="3200" b="0" dirty="0"/>
              <a:t>Imagine this scenario </a:t>
            </a:r>
            <a:br>
              <a:rPr lang="en-US" sz="3200" b="0" dirty="0"/>
            </a:br>
            <a:r>
              <a:rPr lang="en-US" sz="3200" b="0" dirty="0"/>
              <a:t>in project meeting at the workplace: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52999"/>
          </a:xfrm>
        </p:spPr>
        <p:txBody>
          <a:bodyPr>
            <a:normAutofit/>
          </a:bodyPr>
          <a:lstStyle/>
          <a:p>
            <a:r>
              <a:rPr lang="en-US" sz="2800" b="1" dirty="0"/>
              <a:t>Ann</a:t>
            </a:r>
            <a:r>
              <a:rPr lang="en-US" sz="2800" dirty="0"/>
              <a:t>: An engineer, college grad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rgbClr val="FFFF00"/>
                </a:solidFill>
              </a:rPr>
              <a:t>Goes to the whiteboard and …</a:t>
            </a:r>
          </a:p>
          <a:p>
            <a:r>
              <a:rPr lang="en-US" sz="2800" b="1" dirty="0"/>
              <a:t>Betsy</a:t>
            </a:r>
            <a:r>
              <a:rPr lang="en-US" sz="2800" dirty="0"/>
              <a:t>: An intern, college student</a:t>
            </a:r>
          </a:p>
          <a:p>
            <a:endParaRPr lang="en-US" sz="2800" dirty="0"/>
          </a:p>
          <a:p>
            <a:r>
              <a:rPr lang="en-US" sz="2800" b="1" dirty="0"/>
              <a:t>Derrick</a:t>
            </a:r>
            <a:r>
              <a:rPr lang="en-US" sz="2800" dirty="0"/>
              <a:t>: Tech lead/ manager</a:t>
            </a:r>
          </a:p>
          <a:p>
            <a:r>
              <a:rPr lang="en-US" sz="2800" dirty="0"/>
              <a:t> </a:t>
            </a:r>
          </a:p>
          <a:p>
            <a:r>
              <a:rPr lang="en-US" sz="2800" b="1" dirty="0"/>
              <a:t>Charlie</a:t>
            </a:r>
            <a:r>
              <a:rPr lang="en-US" sz="2800" dirty="0"/>
              <a:t>: An engineer, self-taught</a:t>
            </a:r>
          </a:p>
          <a:p>
            <a:endParaRPr lang="en-US" sz="2800" dirty="0">
              <a:solidFill>
                <a:srgbClr val="FFFF00"/>
              </a:solidFill>
            </a:endParaRPr>
          </a:p>
          <a:p>
            <a:pPr marL="457200" indent="-457200">
              <a:buFontTx/>
              <a:buChar char="-"/>
            </a:pPr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1279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ject Management Whiteboard | 36” x 24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36" y="533401"/>
            <a:ext cx="7806844" cy="58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86022" y="1875993"/>
              <a:ext cx="3956040" cy="264564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6662" y="1866633"/>
                <a:ext cx="3974760" cy="26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7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9039">
        <p14:prism/>
      </p:transition>
    </mc:Choice>
    <mc:Fallback xmlns="">
      <p:transition spd="slow" advTm="490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3200" b="0" dirty="0"/>
              <a:t>Imagine this scenario </a:t>
            </a:r>
            <a:br>
              <a:rPr lang="en-US" sz="3200" b="0" dirty="0"/>
            </a:br>
            <a:r>
              <a:rPr lang="en-US" sz="3200" b="0" dirty="0"/>
              <a:t>in project meeting at the workplace: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52999"/>
          </a:xfrm>
        </p:spPr>
        <p:txBody>
          <a:bodyPr>
            <a:normAutofit/>
          </a:bodyPr>
          <a:lstStyle/>
          <a:p>
            <a:r>
              <a:rPr lang="en-US" sz="2800" b="1" dirty="0"/>
              <a:t>Ann</a:t>
            </a:r>
            <a:r>
              <a:rPr lang="en-US" sz="2800" dirty="0"/>
              <a:t>: An intern, college grad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- Goes to the whiteboard and …</a:t>
            </a:r>
          </a:p>
          <a:p>
            <a:r>
              <a:rPr lang="en-US" sz="2800" b="1" dirty="0"/>
              <a:t>Betsy</a:t>
            </a:r>
            <a:r>
              <a:rPr lang="en-US" sz="2800" dirty="0"/>
              <a:t>: An intern, college student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 - “Yes, but that adds another layer of abstraction;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is it worth it?”</a:t>
            </a:r>
          </a:p>
          <a:p>
            <a:r>
              <a:rPr lang="en-US" sz="2800" b="1" dirty="0"/>
              <a:t>Derrick</a:t>
            </a:r>
            <a:r>
              <a:rPr lang="en-US" sz="2800" dirty="0"/>
              <a:t>: Tech lead/ manager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rgbClr val="FFFF00"/>
                </a:solidFill>
              </a:rPr>
              <a:t>- Nods in agreement</a:t>
            </a:r>
          </a:p>
          <a:p>
            <a:r>
              <a:rPr lang="en-US" sz="2800" b="1" dirty="0"/>
              <a:t>Charlie</a:t>
            </a:r>
            <a:r>
              <a:rPr lang="en-US" sz="2800" dirty="0"/>
              <a:t>: An engineer, self-taught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- Silent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304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1056" y="179926"/>
            <a:ext cx="9236271" cy="1143000"/>
          </a:xfrm>
        </p:spPr>
        <p:txBody>
          <a:bodyPr/>
          <a:lstStyle/>
          <a:p>
            <a:pPr algn="l"/>
            <a:r>
              <a:rPr lang="en-US" dirty="0"/>
              <a:t>We aim to learn UML usage for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5026" y="1166018"/>
            <a:ext cx="9601201" cy="4525963"/>
          </a:xfrm>
        </p:spPr>
        <p:txBody>
          <a:bodyPr/>
          <a:lstStyle/>
          <a:p>
            <a:r>
              <a:rPr lang="en-US" dirty="0"/>
              <a:t>[  ] for sketching to aid discussion</a:t>
            </a:r>
          </a:p>
          <a:p>
            <a:r>
              <a:rPr lang="en-US" dirty="0"/>
              <a:t>[  ] for documenting</a:t>
            </a:r>
          </a:p>
          <a:p>
            <a:r>
              <a:rPr lang="en-US" dirty="0"/>
              <a:t>[  ] as blueprints</a:t>
            </a:r>
          </a:p>
          <a:p>
            <a:r>
              <a:rPr lang="en-US" dirty="0"/>
              <a:t>[  ] for code generation</a:t>
            </a:r>
          </a:p>
          <a:p>
            <a:r>
              <a:rPr lang="en-US" dirty="0"/>
              <a:t>[  ] for model checking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1EC2EA-9637-4D82-88D6-8668FA03A916}"/>
              </a:ext>
            </a:extLst>
          </p:cNvPr>
          <p:cNvSpPr/>
          <p:nvPr/>
        </p:nvSpPr>
        <p:spPr>
          <a:xfrm>
            <a:off x="1045947" y="5199162"/>
            <a:ext cx="9236271" cy="1502237"/>
          </a:xfrm>
          <a:prstGeom prst="rect">
            <a:avLst/>
          </a:prstGeom>
          <a:solidFill>
            <a:srgbClr val="008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 prerequisite topics would you like CS2103 to cover?</a:t>
            </a:r>
          </a:p>
          <a:p>
            <a:r>
              <a:rPr lang="en-US" b="1" dirty="0">
                <a:solidFill>
                  <a:schemeClr val="tx1"/>
                </a:solidFill>
              </a:rPr>
              <a:t>CS4211 (Formal Methods for Software Engineering) Prof: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/>
              <a:t> I assume they know UML; I often refer to UML diagrams like class/state diagrams.</a:t>
            </a:r>
          </a:p>
          <a:p>
            <a:r>
              <a:rPr lang="en-US" b="1" dirty="0">
                <a:solidFill>
                  <a:schemeClr val="tx1"/>
                </a:solidFill>
              </a:rPr>
              <a:t>CS3203 – (Software Engineering Project) Prof:</a:t>
            </a:r>
          </a:p>
          <a:p>
            <a:r>
              <a:rPr lang="en-US" dirty="0"/>
              <a:t>We expect students to model the project design using UML diagram before they start coding</a:t>
            </a:r>
            <a:endParaRPr lang="en-SG" dirty="0"/>
          </a:p>
        </p:txBody>
      </p:sp>
      <p:grpSp>
        <p:nvGrpSpPr>
          <p:cNvPr id="8" name="cae091f8-197b-44c8-9a90-664400287b89">
            <a:extLst>
              <a:ext uri="{FF2B5EF4-FFF2-40B4-BE49-F238E27FC236}">
                <a16:creationId xmlns:a16="http://schemas.microsoft.com/office/drawing/2014/main" id="{7C608ACF-623E-4470-BCCE-9E4BF987ED62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9" name="Round Same Side Corner Rectangle 7">
              <a:extLst>
                <a:ext uri="{FF2B5EF4-FFF2-40B4-BE49-F238E27FC236}">
                  <a16:creationId xmlns:a16="http://schemas.microsoft.com/office/drawing/2014/main" id="{842BEB53-61A2-47D9-A818-E0002329DC5F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FB0FD5FA-CA93-41E1-B981-50321A8370BE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D9354F6-13A4-48B2-96CD-4C00D799F632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572ABAD8-2C7B-496C-8BCD-1856140AD9C2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3" name="TextBox 34">
            <a:extLst>
              <a:ext uri="{FF2B5EF4-FFF2-40B4-BE49-F238E27FC236}">
                <a16:creationId xmlns:a16="http://schemas.microsoft.com/office/drawing/2014/main" id="{7A29F62B-F77F-4F94-AFF1-DE72D8A71A19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6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04D5DF-4282-41EF-AFE6-40234A04243C}"/>
              </a:ext>
            </a:extLst>
          </p:cNvPr>
          <p:cNvSpPr/>
          <p:nvPr/>
        </p:nvSpPr>
        <p:spPr>
          <a:xfrm>
            <a:off x="2670312" y="4467496"/>
            <a:ext cx="66426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 </a:t>
            </a:r>
            <a:r>
              <a:rPr lang="en-US" sz="2000" i="1" dirty="0"/>
              <a:t>formal methods </a:t>
            </a:r>
            <a:r>
              <a:rPr lang="en-US" sz="2000" dirty="0"/>
              <a:t>technique that analyzes a model of a system to check whether given properties of a system are satisfied.</a:t>
            </a:r>
          </a:p>
        </p:txBody>
      </p:sp>
    </p:spTree>
    <p:extLst>
      <p:ext uri="{BB962C8B-B14F-4D97-AF65-F5344CB8AC3E}">
        <p14:creationId xmlns:p14="http://schemas.microsoft.com/office/powerpoint/2010/main" val="2877523275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668" y="0"/>
            <a:ext cx="12170664" cy="6315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05431" y="-6653"/>
            <a:ext cx="6315281" cy="53943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FFF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/>
              <a:t>Week 3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/>
              <a:t>4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8961331" y="-9527"/>
            <a:ext cx="3189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chemeClr val="bg1">
                    <a:lumMod val="75000"/>
                  </a:schemeClr>
                </a:solidFill>
              </a:rPr>
              <a:t>CS2103/T [Jan, 2024]</a:t>
            </a:r>
            <a:endParaRPr lang="en-SG" sz="16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9356" y="1893598"/>
            <a:ext cx="8249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Which lines have </a:t>
            </a:r>
            <a:r>
              <a:rPr lang="en-US" sz="2400" i="1" dirty="0">
                <a:solidFill>
                  <a:srgbClr val="FFFF00"/>
                </a:solidFill>
              </a:rPr>
              <a:t>coding standard violations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68633" y="2626009"/>
            <a:ext cx="6708013" cy="2884742"/>
            <a:chOff x="638992" y="1574449"/>
            <a:chExt cx="6708013" cy="28847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992" y="1574449"/>
              <a:ext cx="6708013" cy="2884742"/>
            </a:xfrm>
            <a:prstGeom prst="rect">
              <a:avLst/>
            </a:prstGeom>
          </p:spPr>
        </p:pic>
        <p:sp>
          <p:nvSpPr>
            <p:cNvPr id="8" name="dotted circle"/>
            <p:cNvSpPr/>
            <p:nvPr/>
          </p:nvSpPr>
          <p:spPr>
            <a:xfrm>
              <a:off x="2702378" y="1593843"/>
              <a:ext cx="661307" cy="398243"/>
            </a:xfrm>
            <a:prstGeom prst="flowChartConnector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dotted circle"/>
            <p:cNvSpPr/>
            <p:nvPr/>
          </p:nvSpPr>
          <p:spPr>
            <a:xfrm>
              <a:off x="3033032" y="1992086"/>
              <a:ext cx="420462" cy="270748"/>
            </a:xfrm>
            <a:prstGeom prst="flowChartConnector">
              <a:avLst/>
            </a:prstGeom>
            <a:noFill/>
            <a:ln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SG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387F14A-3ACC-41F1-B5CC-599BB22526D0}"/>
              </a:ext>
            </a:extLst>
          </p:cNvPr>
          <p:cNvSpPr/>
          <p:nvPr/>
        </p:nvSpPr>
        <p:spPr>
          <a:xfrm>
            <a:off x="2941320" y="3314394"/>
            <a:ext cx="5166360" cy="1833679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2EACC-BD6C-44FD-B02D-F76A4B12F6C7}"/>
              </a:ext>
            </a:extLst>
          </p:cNvPr>
          <p:cNvSpPr txBox="1"/>
          <p:nvPr/>
        </p:nvSpPr>
        <p:spPr>
          <a:xfrm>
            <a:off x="2941320" y="5148072"/>
            <a:ext cx="516636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return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xmlFormat.length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() &lt; expected;</a:t>
            </a:r>
            <a:endParaRPr lang="en-SG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4863" y="329028"/>
            <a:ext cx="1545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[50 minutes]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EBF691-E881-4AE0-BEC5-DB0B21394C64}"/>
              </a:ext>
            </a:extLst>
          </p:cNvPr>
          <p:cNvSpPr txBox="1"/>
          <p:nvPr/>
        </p:nvSpPr>
        <p:spPr>
          <a:xfrm>
            <a:off x="6449450" y="2937982"/>
            <a:ext cx="165823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Causes NPE?</a:t>
            </a:r>
            <a:endParaRPr lang="en-SG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632" y="2626009"/>
            <a:ext cx="6708013" cy="2884742"/>
          </a:xfrm>
          <a:prstGeom prst="rect">
            <a:avLst/>
          </a:prstGeom>
        </p:spPr>
      </p:pic>
      <p:sp>
        <p:nvSpPr>
          <p:cNvPr id="15" name="Rectangular Callout 5">
            <a:extLst>
              <a:ext uri="{FF2B5EF4-FFF2-40B4-BE49-F238E27FC236}">
                <a16:creationId xmlns:a16="http://schemas.microsoft.com/office/drawing/2014/main" id="{C23EC6BA-4768-45E1-8EC9-DC35D39CB631}"/>
              </a:ext>
            </a:extLst>
          </p:cNvPr>
          <p:cNvSpPr/>
          <p:nvPr/>
        </p:nvSpPr>
        <p:spPr>
          <a:xfrm>
            <a:off x="12457341" y="1631818"/>
            <a:ext cx="3950507" cy="130616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latin typeface="Consolas" panose="020B0609020204030204" pitchFamily="49" charset="0"/>
              </a:rPr>
              <a:t>send</a:t>
            </a:r>
            <a:r>
              <a:rPr lang="en-US" dirty="0"/>
              <a:t> -&gt;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isSend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hasSend</a:t>
            </a:r>
            <a:r>
              <a:rPr lang="en-US" dirty="0"/>
              <a:t>, …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latin typeface="Consolas" panose="020B0609020204030204" pitchFamily="49" charset="0"/>
              </a:rPr>
              <a:t>XmlFormat</a:t>
            </a:r>
            <a:r>
              <a:rPr lang="en-US" dirty="0"/>
              <a:t> is </a:t>
            </a:r>
            <a:r>
              <a:rPr lang="en-US" dirty="0" err="1"/>
              <a:t>PascalCase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Should be camelCase (i.e.,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xmlFormat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703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-0.4427 -0.0011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35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2034" y="1352282"/>
            <a:ext cx="3919275" cy="1518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-red (square)"/>
          <p:cNvSpPr/>
          <p:nvPr/>
        </p:nvSpPr>
        <p:spPr>
          <a:xfrm>
            <a:off x="6224038" y="1352283"/>
            <a:ext cx="2559745" cy="985213"/>
          </a:xfrm>
          <a:prstGeom prst="wedgeRoundRectCallout">
            <a:avLst>
              <a:gd name="adj1" fmla="val -59654"/>
              <a:gd name="adj2" fmla="val -2628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</a:rPr>
              <a:t>Recommended to watch the videos</a:t>
            </a:r>
            <a:endParaRPr lang="en-SG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3101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71988" y="3821486"/>
              <a:ext cx="561600" cy="3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6148" y="3758126"/>
                <a:ext cx="592920" cy="16560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/>
          <p:cNvCxnSpPr>
            <a:cxnSpLocks/>
            <a:stCxn id="7" idx="3"/>
          </p:cNvCxnSpPr>
          <p:nvPr/>
        </p:nvCxnSpPr>
        <p:spPr>
          <a:xfrm>
            <a:off x="4753218" y="3114377"/>
            <a:ext cx="1638438" cy="70710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/>
          <p:nvPr/>
        </p:nvSpPr>
        <p:spPr>
          <a:xfrm>
            <a:off x="2096120" y="2940792"/>
            <a:ext cx="2657098" cy="3471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/>
          <p:cNvSpPr/>
          <p:nvPr/>
        </p:nvSpPr>
        <p:spPr>
          <a:xfrm>
            <a:off x="2096119" y="3287961"/>
            <a:ext cx="2657098" cy="3471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C9387F-D80C-4064-85AB-397AA87E024B}"/>
                  </a:ext>
                </a:extLst>
              </p14:cNvPr>
              <p14:cNvContentPartPr/>
              <p14:nvPr/>
            </p14:nvContentPartPr>
            <p14:xfrm>
              <a:off x="7346764" y="3840926"/>
              <a:ext cx="561600" cy="38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C9387F-D80C-4064-85AB-397AA87E02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0924" y="3777566"/>
                <a:ext cx="592920" cy="1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04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/>
          <p:nvPr/>
        </p:nvSpPr>
        <p:spPr>
          <a:xfrm>
            <a:off x="2096120" y="3690600"/>
            <a:ext cx="2960512" cy="3471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973287" y="3621748"/>
              <a:ext cx="561600" cy="38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57447" y="3558388"/>
                <a:ext cx="592920" cy="165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50638"/>
          <a:stretch/>
        </p:blipFill>
        <p:spPr>
          <a:xfrm>
            <a:off x="2098963" y="4665380"/>
            <a:ext cx="8201750" cy="23320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4755CCC-C2BE-40C5-9C92-B76D3CD0BA73}"/>
              </a:ext>
            </a:extLst>
          </p:cNvPr>
          <p:cNvSpPr/>
          <p:nvPr/>
        </p:nvSpPr>
        <p:spPr>
          <a:xfrm>
            <a:off x="4544568" y="3739896"/>
            <a:ext cx="4480560" cy="557784"/>
          </a:xfrm>
          <a:custGeom>
            <a:avLst/>
            <a:gdLst>
              <a:gd name="connsiteX0" fmla="*/ 0 w 4480560"/>
              <a:gd name="connsiteY0" fmla="*/ 557784 h 557784"/>
              <a:gd name="connsiteX1" fmla="*/ 4087368 w 4480560"/>
              <a:gd name="connsiteY1" fmla="*/ 237744 h 557784"/>
              <a:gd name="connsiteX2" fmla="*/ 4480560 w 4480560"/>
              <a:gd name="connsiteY2" fmla="*/ 0 h 55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0560" h="557784">
                <a:moveTo>
                  <a:pt x="0" y="557784"/>
                </a:moveTo>
                <a:lnTo>
                  <a:pt x="4087368" y="237744"/>
                </a:lnTo>
                <a:lnTo>
                  <a:pt x="4480560" y="0"/>
                </a:lnTo>
              </a:path>
            </a:pathLst>
          </a:cu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5213BAF-DEC9-47F6-80F5-6EB75CFFFF75}"/>
              </a:ext>
            </a:extLst>
          </p:cNvPr>
          <p:cNvSpPr/>
          <p:nvPr/>
        </p:nvSpPr>
        <p:spPr>
          <a:xfrm>
            <a:off x="2096120" y="4074057"/>
            <a:ext cx="2448448" cy="3471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8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 l="8778" r="12218" b="6201"/>
          <a:stretch>
            <a:fillRect/>
          </a:stretch>
        </p:blipFill>
        <p:spPr bwMode="auto">
          <a:xfrm>
            <a:off x="1487489" y="1988840"/>
            <a:ext cx="4350861" cy="33840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/>
          <a:srcRect l="47540" r="5867"/>
          <a:stretch>
            <a:fillRect/>
          </a:stretch>
        </p:blipFill>
        <p:spPr bwMode="auto">
          <a:xfrm>
            <a:off x="5916816" y="1988840"/>
            <a:ext cx="2376263" cy="3384000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1082" y="1988840"/>
            <a:ext cx="2539775" cy="3384000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8381082" y="1988840"/>
            <a:ext cx="2485039" cy="3384000"/>
            <a:chOff x="6857081" y="1988840"/>
            <a:chExt cx="2485039" cy="33840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857081" y="2057400"/>
              <a:ext cx="2485039" cy="3315440"/>
            </a:xfrm>
            <a:prstGeom prst="line">
              <a:avLst/>
            </a:prstGeom>
            <a:ln w="762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857081" y="1988840"/>
              <a:ext cx="2485039" cy="3384000"/>
            </a:xfrm>
            <a:prstGeom prst="line">
              <a:avLst/>
            </a:prstGeom>
            <a:ln w="762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Ugly bab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76635" y="1730425"/>
            <a:ext cx="7016164" cy="3946592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</p:spTree>
    <p:extLst>
      <p:ext uri="{BB962C8B-B14F-4D97-AF65-F5344CB8AC3E}">
        <p14:creationId xmlns:p14="http://schemas.microsoft.com/office/powerpoint/2010/main" val="3027494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343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/>
          <a:srcRect l="8778" r="12218" b="6201"/>
          <a:stretch>
            <a:fillRect/>
          </a:stretch>
        </p:blipFill>
        <p:spPr bwMode="auto">
          <a:xfrm>
            <a:off x="1487489" y="1988840"/>
            <a:ext cx="4350861" cy="3384000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 cstate="print"/>
          <a:srcRect l="47540" r="5867"/>
          <a:stretch>
            <a:fillRect/>
          </a:stretch>
        </p:blipFill>
        <p:spPr bwMode="auto">
          <a:xfrm>
            <a:off x="5916816" y="1988840"/>
            <a:ext cx="2376263" cy="3384000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1082" y="1988840"/>
            <a:ext cx="2539775" cy="3384000"/>
          </a:xfrm>
          <a:prstGeom prst="rect">
            <a:avLst/>
          </a:prstGeom>
          <a:ln w="57150">
            <a:solidFill>
              <a:schemeClr val="bg1">
                <a:lumMod val="8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8381082" y="1988840"/>
            <a:ext cx="2485039" cy="3384000"/>
            <a:chOff x="6857081" y="1988840"/>
            <a:chExt cx="2485039" cy="33840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857081" y="2057400"/>
              <a:ext cx="2485039" cy="3315440"/>
            </a:xfrm>
            <a:prstGeom prst="line">
              <a:avLst/>
            </a:prstGeom>
            <a:ln w="762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6857081" y="1988840"/>
              <a:ext cx="2485039" cy="3384000"/>
            </a:xfrm>
            <a:prstGeom prst="line">
              <a:avLst/>
            </a:prstGeom>
            <a:ln w="762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2673D-0AB2-4454-AF01-1DB290B8DF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0665" y="1485160"/>
            <a:ext cx="3390417" cy="46295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96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0472" y="274638"/>
            <a:ext cx="9491472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It’s harder to learn the _____ of code reviews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365" y="1600201"/>
            <a:ext cx="8229600" cy="2579914"/>
          </a:xfrm>
        </p:spPr>
        <p:txBody>
          <a:bodyPr/>
          <a:lstStyle/>
          <a:p>
            <a:r>
              <a:rPr lang="en-US" dirty="0"/>
              <a:t>(  ) mechanics</a:t>
            </a:r>
          </a:p>
          <a:p>
            <a:r>
              <a:rPr lang="en-US" dirty="0"/>
              <a:t>(  ) tools</a:t>
            </a:r>
          </a:p>
          <a:p>
            <a:r>
              <a:rPr lang="en-US" dirty="0"/>
              <a:t>(  ) inter-personal aspects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469072" y="2555422"/>
            <a:ext cx="5497641" cy="2740478"/>
            <a:chOff x="5461907" y="2555421"/>
            <a:chExt cx="5497641" cy="2740478"/>
          </a:xfrm>
        </p:grpSpPr>
        <p:sp>
          <p:nvSpPr>
            <p:cNvPr id="4" name="TextBox 3"/>
            <p:cNvSpPr txBox="1"/>
            <p:nvPr/>
          </p:nvSpPr>
          <p:spPr>
            <a:xfrm>
              <a:off x="6319156" y="2555421"/>
              <a:ext cx="4640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give </a:t>
              </a:r>
              <a:r>
                <a:rPr lang="en-US" sz="2000" dirty="0">
                  <a:solidFill>
                    <a:schemeClr val="bg1"/>
                  </a:solidFill>
                </a:rPr>
                <a:t>constructive feedback, 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without offending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19157" y="3510642"/>
              <a:ext cx="431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Receive </a:t>
              </a:r>
              <a:r>
                <a:rPr lang="en-US" sz="2000" dirty="0">
                  <a:solidFill>
                    <a:schemeClr val="bg1"/>
                  </a:solidFill>
                </a:rPr>
                <a:t>feedback,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without getting offended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5461907" y="2971800"/>
              <a:ext cx="857250" cy="38372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cxnSpLocks/>
              <a:endCxn id="8" idx="1"/>
            </p:cNvCxnSpPr>
            <p:nvPr/>
          </p:nvCxnSpPr>
          <p:spPr>
            <a:xfrm>
              <a:off x="5461907" y="3355521"/>
              <a:ext cx="857250" cy="57062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D054F9-BAA8-4C3D-8B19-67D40BD9F7C0}"/>
                </a:ext>
              </a:extLst>
            </p:cNvPr>
            <p:cNvSpPr txBox="1"/>
            <p:nvPr/>
          </p:nvSpPr>
          <p:spPr>
            <a:xfrm>
              <a:off x="6319157" y="4464902"/>
              <a:ext cx="431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Respond</a:t>
              </a:r>
              <a:r>
                <a:rPr lang="en-US" sz="2000" dirty="0">
                  <a:solidFill>
                    <a:schemeClr val="bg1"/>
                  </a:solidFill>
                </a:rPr>
                <a:t> to feedback,</a:t>
              </a:r>
              <a:br>
                <a:rPr lang="en-US" sz="28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without getting defensive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78E96EF-3666-4AD2-AC70-FABD2310DBB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461907" y="3386418"/>
              <a:ext cx="857250" cy="149398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cae091f8-197b-44c8-9a90-664400287b89">
            <a:extLst>
              <a:ext uri="{FF2B5EF4-FFF2-40B4-BE49-F238E27FC236}">
                <a16:creationId xmlns:a16="http://schemas.microsoft.com/office/drawing/2014/main" id="{ECE30E3F-6FFC-4C6C-9CC3-E2E8D497EA9D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3" name="Round Same Side Corner Rectangle 7">
              <a:extLst>
                <a:ext uri="{FF2B5EF4-FFF2-40B4-BE49-F238E27FC236}">
                  <a16:creationId xmlns:a16="http://schemas.microsoft.com/office/drawing/2014/main" id="{C7BFC2E6-5F5A-4E4A-8929-36F7413F4A6B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F29436D-B0BD-41D3-BAAD-86C1AB6CDC58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26931BA-B5F5-476E-B476-04496FF44CBB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C73EAA65-CA97-41B3-BDFD-B8570AC730B5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8" name="TextBox 34">
            <a:extLst>
              <a:ext uri="{FF2B5EF4-FFF2-40B4-BE49-F238E27FC236}">
                <a16:creationId xmlns:a16="http://schemas.microsoft.com/office/drawing/2014/main" id="{69225143-2A8E-482F-934A-6E8539FDD733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7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89147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1"/>
              <p14:cNvContentPartPr/>
              <p14:nvPr/>
            </p14:nvContentPartPr>
            <p14:xfrm>
              <a:off x="6366092" y="3136119"/>
              <a:ext cx="1579997" cy="83126"/>
            </p14:xfrm>
          </p:contentPart>
        </mc:Choice>
        <mc:Fallback xmlns="">
          <p:pic>
            <p:nvPicPr>
              <p:cNvPr id="3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0249" y="3072510"/>
                <a:ext cx="1611323" cy="210345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5"/>
          <p:cNvCxnSpPr>
            <a:cxnSpLocks/>
          </p:cNvCxnSpPr>
          <p:nvPr/>
        </p:nvCxnSpPr>
        <p:spPr>
          <a:xfrm flipV="1">
            <a:off x="4416552" y="3219245"/>
            <a:ext cx="1773936" cy="159049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107452" y="4809743"/>
            <a:ext cx="3651160" cy="5290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1">
                <a:extLst>
                  <a:ext uri="{FF2B5EF4-FFF2-40B4-BE49-F238E27FC236}">
                    <a16:creationId xmlns:a16="http://schemas.microsoft.com/office/drawing/2014/main" id="{E38974CB-A3D4-485D-87D6-B680659E3664}"/>
                  </a:ext>
                </a:extLst>
              </p14:cNvPr>
              <p14:cNvContentPartPr/>
              <p14:nvPr/>
            </p14:nvContentPartPr>
            <p14:xfrm>
              <a:off x="6366092" y="2891168"/>
              <a:ext cx="2313275" cy="83126"/>
            </p14:xfrm>
          </p:contentPart>
        </mc:Choice>
        <mc:Fallback xmlns="">
          <p:pic>
            <p:nvPicPr>
              <p:cNvPr id="6" name="Ink 1">
                <a:extLst>
                  <a:ext uri="{FF2B5EF4-FFF2-40B4-BE49-F238E27FC236}">
                    <a16:creationId xmlns:a16="http://schemas.microsoft.com/office/drawing/2014/main" id="{E38974CB-A3D4-485D-87D6-B680659E36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50253" y="2827834"/>
                <a:ext cx="2344594" cy="2097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78345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12413" y="3374137"/>
              <a:ext cx="1891724" cy="45719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6574" y="3310778"/>
                <a:ext cx="1923043" cy="1724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39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291" y="9452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>
                <a:solidFill>
                  <a:srgbClr val="29A229"/>
                </a:solidFill>
              </a:rPr>
              <a:t>RepoSense</a:t>
            </a:r>
            <a:r>
              <a:rPr lang="en-US" sz="2800" dirty="0">
                <a:solidFill>
                  <a:srgbClr val="0070C0"/>
                </a:solidFill>
              </a:rPr>
              <a:t> code dashboard for the </a:t>
            </a:r>
            <a:r>
              <a:rPr lang="en-US" sz="2800" dirty="0" err="1">
                <a:solidFill>
                  <a:srgbClr val="0070C0"/>
                </a:solidFill>
              </a:rPr>
              <a:t>iP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96028"/>
            <a:ext cx="10468880" cy="5761973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225720" y="2593080"/>
              <a:ext cx="150120" cy="150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9880" y="2529720"/>
                <a:ext cx="181440" cy="27720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Straight Arrow Connector 5"/>
          <p:cNvCxnSpPr/>
          <p:nvPr/>
        </p:nvCxnSpPr>
        <p:spPr>
          <a:xfrm flipH="1" flipV="1">
            <a:off x="3325093" y="2798620"/>
            <a:ext cx="207817" cy="4017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CCE830-132E-43AD-A4F1-EC6EE38564BD}"/>
                  </a:ext>
                </a:extLst>
              </p14:cNvPr>
              <p14:cNvContentPartPr/>
              <p14:nvPr/>
            </p14:nvContentPartPr>
            <p14:xfrm>
              <a:off x="3375840" y="2612959"/>
              <a:ext cx="150120" cy="15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CCE830-132E-43AD-A4F1-EC6EE38564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0000" y="2549599"/>
                <a:ext cx="181440" cy="27720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Straight Arrow Connector 5">
            <a:extLst>
              <a:ext uri="{FF2B5EF4-FFF2-40B4-BE49-F238E27FC236}">
                <a16:creationId xmlns:a16="http://schemas.microsoft.com/office/drawing/2014/main" id="{AB35A6B2-FC0F-49EB-BD61-FF2F44F012E3}"/>
              </a:ext>
            </a:extLst>
          </p:cNvPr>
          <p:cNvCxnSpPr/>
          <p:nvPr/>
        </p:nvCxnSpPr>
        <p:spPr>
          <a:xfrm flipH="1" flipV="1">
            <a:off x="3475213" y="2818499"/>
            <a:ext cx="207817" cy="4017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8E79897-56DD-4542-BE16-921EA0D58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8440" y="1237529"/>
            <a:ext cx="5119086" cy="5587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3776" y="112499"/>
            <a:ext cx="2247619" cy="4352381"/>
          </a:xfrm>
          <a:prstGeom prst="rect">
            <a:avLst/>
          </a:prstGeom>
          <a:solidFill>
            <a:srgbClr val="FFFFFF">
              <a:alpha val="0"/>
            </a:srgbClr>
          </a:solidFill>
          <a:ln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sp3d/>
        </p:spPr>
      </p:pic>
    </p:spTree>
    <p:extLst>
      <p:ext uri="{BB962C8B-B14F-4D97-AF65-F5344CB8AC3E}">
        <p14:creationId xmlns:p14="http://schemas.microsoft.com/office/powerpoint/2010/main" val="33908245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quality vs coding standard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94920" y="1868271"/>
            <a:ext cx="5381145" cy="3823157"/>
          </a:xfrm>
          <a:prstGeom prst="roundRect">
            <a:avLst>
              <a:gd name="adj" fmla="val 12606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Code quality guidelines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243945" y="3085279"/>
            <a:ext cx="2351934" cy="1881577"/>
          </a:xfrm>
          <a:prstGeom prst="roundRect">
            <a:avLst>
              <a:gd name="adj" fmla="val 9572"/>
            </a:avLst>
          </a:prstGeom>
          <a:solidFill>
            <a:srgbClr val="0081E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Follow a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>
            <a:off x="5493328" y="3651022"/>
            <a:ext cx="1944670" cy="1108014"/>
          </a:xfrm>
          <a:prstGeom prst="foldedCorner">
            <a:avLst/>
          </a:prstGeom>
          <a:solidFill>
            <a:srgbClr val="0070C0"/>
          </a:solidFill>
          <a:ln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i="1" dirty="0"/>
              <a:t>coding </a:t>
            </a:r>
            <a:r>
              <a:rPr lang="en-US" b="1" i="1" dirty="0">
                <a:solidFill>
                  <a:srgbClr val="FFFF00"/>
                </a:solidFill>
              </a:rPr>
              <a:t>standard</a:t>
            </a:r>
            <a:r>
              <a:rPr lang="en-US" b="1" i="1" dirty="0"/>
              <a:t> </a:t>
            </a:r>
            <a:br>
              <a:rPr lang="en-US" b="1" i="1" dirty="0"/>
            </a:br>
            <a:r>
              <a:rPr lang="en-US" dirty="0"/>
              <a:t>(aka </a:t>
            </a:r>
            <a:r>
              <a:rPr lang="en-US" i="1" dirty="0">
                <a:solidFill>
                  <a:srgbClr val="FFFF00"/>
                </a:solidFill>
              </a:rPr>
              <a:t>style guide</a:t>
            </a:r>
            <a:r>
              <a:rPr lang="en-US" dirty="0"/>
              <a:t>) (aka </a:t>
            </a:r>
            <a:r>
              <a:rPr lang="en-US" i="1" dirty="0">
                <a:solidFill>
                  <a:srgbClr val="FFFF00"/>
                </a:solidFill>
              </a:rPr>
              <a:t>conventions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060467" y="6170212"/>
            <a:ext cx="2512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subjective vs objective</a:t>
            </a:r>
          </a:p>
        </p:txBody>
      </p:sp>
    </p:spTree>
    <p:extLst>
      <p:ext uri="{BB962C8B-B14F-4D97-AF65-F5344CB8AC3E}">
        <p14:creationId xmlns:p14="http://schemas.microsoft.com/office/powerpoint/2010/main" val="87734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717" y="1935477"/>
            <a:ext cx="830178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Recommended: ___ look at others’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8778" y="2805058"/>
            <a:ext cx="5630779" cy="1787236"/>
          </a:xfrm>
        </p:spPr>
        <p:txBody>
          <a:bodyPr/>
          <a:lstStyle/>
          <a:p>
            <a:r>
              <a:rPr lang="en-US" dirty="0"/>
              <a:t>(  ) Don’t</a:t>
            </a:r>
          </a:p>
          <a:p>
            <a:r>
              <a:rPr lang="en-US" dirty="0"/>
              <a:t>(  ) Please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3497" y="5596146"/>
            <a:ext cx="6500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[but follow our reuse policies]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240F3-3C04-4431-AD5A-27696703DA3E}"/>
              </a:ext>
            </a:extLst>
          </p:cNvPr>
          <p:cNvSpPr txBox="1"/>
          <p:nvPr/>
        </p:nvSpPr>
        <p:spPr>
          <a:xfrm>
            <a:off x="2063496" y="6068034"/>
            <a:ext cx="830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[automated plagiarism checks on </a:t>
            </a:r>
            <a:r>
              <a:rPr lang="en-US" sz="2800" b="1" dirty="0" err="1">
                <a:solidFill>
                  <a:srgbClr val="FFFF00"/>
                </a:solidFill>
              </a:rPr>
              <a:t>tP</a:t>
            </a:r>
            <a:r>
              <a:rPr lang="en-US" sz="2800" dirty="0">
                <a:solidFill>
                  <a:srgbClr val="FFFF00"/>
                </a:solidFill>
              </a:rPr>
              <a:t> (not </a:t>
            </a:r>
            <a:r>
              <a:rPr lang="en-US" sz="2800" dirty="0" err="1">
                <a:solidFill>
                  <a:srgbClr val="FFFF00"/>
                </a:solidFill>
              </a:rPr>
              <a:t>iP</a:t>
            </a:r>
            <a:r>
              <a:rPr lang="en-US" sz="2800" dirty="0">
                <a:solidFill>
                  <a:srgbClr val="FFFF00"/>
                </a:solidFill>
              </a:rPr>
              <a:t>) code]</a:t>
            </a:r>
          </a:p>
        </p:txBody>
      </p:sp>
      <p:grpSp>
        <p:nvGrpSpPr>
          <p:cNvPr id="9" name="cae091f8-197b-44c8-9a90-664400287b89">
            <a:extLst>
              <a:ext uri="{FF2B5EF4-FFF2-40B4-BE49-F238E27FC236}">
                <a16:creationId xmlns:a16="http://schemas.microsoft.com/office/drawing/2014/main" id="{B64B7FE5-8652-4F77-A1CA-103B6B7B74BE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10" name="Round Same Side Corner Rectangle 7">
              <a:extLst>
                <a:ext uri="{FF2B5EF4-FFF2-40B4-BE49-F238E27FC236}">
                  <a16:creationId xmlns:a16="http://schemas.microsoft.com/office/drawing/2014/main" id="{5E013178-61B5-41A9-8CF0-089211406933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738B155-C83B-4736-AE40-2F37374D2EC8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0D25261-EEC0-4A3D-9F86-30D3D40501D0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18DBD7DB-EE9E-4EA3-8ADF-EBB8C3C630DA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14" name="TextBox 34">
            <a:extLst>
              <a:ext uri="{FF2B5EF4-FFF2-40B4-BE49-F238E27FC236}">
                <a16:creationId xmlns:a16="http://schemas.microsoft.com/office/drawing/2014/main" id="{56091339-BE7F-4236-A467-DFB12A7DAF98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56C851A1-E93A-423B-BB3A-D25BC9C8EB55}"/>
              </a:ext>
            </a:extLst>
          </p:cNvPr>
          <p:cNvSpPr txBox="1"/>
          <p:nvPr/>
        </p:nvSpPr>
        <p:spPr>
          <a:xfrm>
            <a:off x="2185079" y="4529205"/>
            <a:ext cx="818020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the area of AI-assisted coding, reviewing not-your-own code (e.g., code generated by AI) is an even more valuable skill.</a:t>
            </a:r>
            <a:endParaRPr lang="en-S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510744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63250" y="4084100"/>
            <a:ext cx="4202415" cy="18777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llout-red (square)">
            <a:extLst>
              <a:ext uri="{FF2B5EF4-FFF2-40B4-BE49-F238E27FC236}">
                <a16:creationId xmlns:a16="http://schemas.microsoft.com/office/drawing/2014/main" id="{063F5B64-5ACF-722A-C2D7-93276A5F1528}"/>
              </a:ext>
            </a:extLst>
          </p:cNvPr>
          <p:cNvSpPr/>
          <p:nvPr/>
        </p:nvSpPr>
        <p:spPr>
          <a:xfrm>
            <a:off x="2184400" y="5345163"/>
            <a:ext cx="3525520" cy="985213"/>
          </a:xfrm>
          <a:prstGeom prst="wedgeRoundRectCallout">
            <a:avLst>
              <a:gd name="adj1" fmla="val 60690"/>
              <a:gd name="adj2" fmla="val -26287"/>
              <a:gd name="adj3" fmla="val 1666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2000" dirty="0">
                <a:solidFill>
                  <a:prstClr val="white"/>
                </a:solidFill>
              </a:rPr>
              <a:t>Watch </a:t>
            </a:r>
            <a:r>
              <a:rPr lang="en-US" sz="2000" dirty="0">
                <a:solidFill>
                  <a:srgbClr val="FFFF00"/>
                </a:solidFill>
              </a:rPr>
              <a:t>the ‘</a:t>
            </a:r>
            <a:r>
              <a:rPr lang="en-US" sz="2000" dirty="0" err="1">
                <a:solidFill>
                  <a:srgbClr val="FFFF00"/>
                </a:solidFill>
              </a:rPr>
              <a:t>tP</a:t>
            </a:r>
            <a:r>
              <a:rPr lang="en-US" sz="2000" dirty="0">
                <a:solidFill>
                  <a:srgbClr val="FFFF00"/>
                </a:solidFill>
              </a:rPr>
              <a:t> – part 1’ course briefing video segment </a:t>
            </a:r>
            <a:br>
              <a:rPr lang="en-US" sz="2000" dirty="0">
                <a:solidFill>
                  <a:prstClr val="white"/>
                </a:solidFill>
              </a:rPr>
            </a:br>
            <a:r>
              <a:rPr lang="en-US" sz="2000" dirty="0">
                <a:solidFill>
                  <a:prstClr val="white"/>
                </a:solidFill>
              </a:rPr>
              <a:t>(given in W4 schedule page) </a:t>
            </a:r>
            <a:endParaRPr lang="en-SG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1533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346355" y="6355588"/>
            <a:ext cx="2842472" cy="365030"/>
          </a:xfrm>
        </p:spPr>
        <p:txBody>
          <a:bodyPr/>
          <a:lstStyle/>
          <a:p>
            <a:pPr defTabSz="914126"/>
            <a:fld id="{F73DB6DB-7499-4228-9BC0-66809057D228}" type="slidenum">
              <a:rPr lang="en-US" dirty="0">
                <a:solidFill>
                  <a:prstClr val="black">
                    <a:tint val="75000"/>
                  </a:prstClr>
                </a:solidFill>
                <a:latin typeface="Arial"/>
              </a:rPr>
              <a:pPr defTabSz="914126"/>
              <a:t>42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572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24"/>
    </mc:Choice>
    <mc:Fallback xmlns="">
      <p:transition spd="slow" advTm="11224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PPTLabsAcknowledgem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24" y="992124"/>
            <a:ext cx="78455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86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8736" y="3058659"/>
            <a:ext cx="8229600" cy="1143000"/>
          </a:xfrm>
        </p:spPr>
        <p:txBody>
          <a:bodyPr/>
          <a:lstStyle/>
          <a:p>
            <a:r>
              <a:rPr lang="en-US" dirty="0"/>
              <a:t>Open the week 4 Canvas quiz</a:t>
            </a:r>
          </a:p>
        </p:txBody>
      </p:sp>
    </p:spTree>
    <p:extLst>
      <p:ext uri="{BB962C8B-B14F-4D97-AF65-F5344CB8AC3E}">
        <p14:creationId xmlns:p14="http://schemas.microsoft.com/office/powerpoint/2010/main" val="270122859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8398925" y="1893383"/>
            <a:ext cx="2112818" cy="48067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(c)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215300" y="1902582"/>
            <a:ext cx="2112818" cy="47975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(b)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031675" y="1902582"/>
            <a:ext cx="2112818" cy="47975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(a)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799" y="857615"/>
            <a:ext cx="3404594" cy="587324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Which one is which?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149" y="886834"/>
            <a:ext cx="5098774" cy="52607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2400" dirty="0"/>
              <a:t>merge     rebase   squash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896428" y="2787649"/>
            <a:ext cx="1482239" cy="3012807"/>
            <a:chOff x="401782" y="2000350"/>
            <a:chExt cx="1482239" cy="3012807"/>
          </a:xfrm>
        </p:grpSpPr>
        <p:grpSp>
          <p:nvGrpSpPr>
            <p:cNvPr id="4" name="Group 3"/>
            <p:cNvGrpSpPr/>
            <p:nvPr/>
          </p:nvGrpSpPr>
          <p:grpSpPr>
            <a:xfrm>
              <a:off x="401782" y="2444379"/>
              <a:ext cx="1482239" cy="2568778"/>
              <a:chOff x="4338956" y="3483600"/>
              <a:chExt cx="1482239" cy="2568778"/>
            </a:xfrm>
          </p:grpSpPr>
          <p:sp>
            <p:nvSpPr>
              <p:cNvPr id="5" name="Flowchart: Connector 4"/>
              <p:cNvSpPr/>
              <p:nvPr/>
            </p:nvSpPr>
            <p:spPr>
              <a:xfrm>
                <a:off x="4345441" y="485257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6" name="Flowchart: Connector 5"/>
              <p:cNvSpPr/>
              <p:nvPr/>
            </p:nvSpPr>
            <p:spPr>
              <a:xfrm>
                <a:off x="4338956" y="5593432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1</a:t>
                </a:r>
              </a:p>
            </p:txBody>
          </p:sp>
          <p:cxnSp>
            <p:nvCxnSpPr>
              <p:cNvPr id="7" name="Straight Connector 6"/>
              <p:cNvCxnSpPr>
                <a:stCxn id="6" idx="0"/>
                <a:endCxn id="5" idx="4"/>
              </p:cNvCxnSpPr>
              <p:nvPr/>
            </p:nvCxnSpPr>
            <p:spPr>
              <a:xfrm flipV="1">
                <a:off x="4603627" y="5311521"/>
                <a:ext cx="6485" cy="281911"/>
              </a:xfrm>
              <a:prstGeom prst="lin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grpSp>
            <p:nvGrpSpPr>
              <p:cNvPr id="8" name="branch: commit 3"/>
              <p:cNvGrpSpPr/>
              <p:nvPr/>
            </p:nvGrpSpPr>
            <p:grpSpPr>
              <a:xfrm>
                <a:off x="4874782" y="4177959"/>
                <a:ext cx="946413" cy="904089"/>
                <a:chOff x="2878918" y="4177959"/>
                <a:chExt cx="946413" cy="904089"/>
              </a:xfrm>
            </p:grpSpPr>
            <p:sp>
              <p:nvSpPr>
                <p:cNvPr id="12" name="Flowchart: Connector 11"/>
                <p:cNvSpPr/>
                <p:nvPr/>
              </p:nvSpPr>
              <p:spPr>
                <a:xfrm>
                  <a:off x="3295990" y="4177959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3</a:t>
                  </a:r>
                </a:p>
              </p:txBody>
            </p:sp>
            <p:cxnSp>
              <p:nvCxnSpPr>
                <p:cNvPr id="13" name="Straight Connector 12"/>
                <p:cNvCxnSpPr>
                  <a:stCxn id="5" idx="6"/>
                  <a:endCxn id="12" idx="4"/>
                </p:cNvCxnSpPr>
                <p:nvPr/>
              </p:nvCxnSpPr>
              <p:spPr>
                <a:xfrm flipV="1">
                  <a:off x="2878918" y="4636905"/>
                  <a:ext cx="681743" cy="44514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" name="branch: commit 4"/>
              <p:cNvGrpSpPr/>
              <p:nvPr/>
            </p:nvGrpSpPr>
            <p:grpSpPr>
              <a:xfrm>
                <a:off x="5291854" y="3483600"/>
                <a:ext cx="529341" cy="694359"/>
                <a:chOff x="3295990" y="3483600"/>
                <a:chExt cx="529341" cy="694359"/>
              </a:xfrm>
            </p:grpSpPr>
            <p:sp>
              <p:nvSpPr>
                <p:cNvPr id="10" name="Flowchart: Connector 9"/>
                <p:cNvSpPr/>
                <p:nvPr/>
              </p:nvSpPr>
              <p:spPr>
                <a:xfrm>
                  <a:off x="3295990" y="3483600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4</a:t>
                  </a:r>
                </a:p>
              </p:txBody>
            </p:sp>
            <p:cxnSp>
              <p:nvCxnSpPr>
                <p:cNvPr id="11" name="Straight Connector 10"/>
                <p:cNvCxnSpPr>
                  <a:stCxn id="12" idx="0"/>
                  <a:endCxn id="10" idx="4"/>
                </p:cNvCxnSpPr>
                <p:nvPr/>
              </p:nvCxnSpPr>
              <p:spPr>
                <a:xfrm flipV="1">
                  <a:off x="3560661" y="3942546"/>
                  <a:ext cx="0" cy="2354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14" name="master: commit 5"/>
            <p:cNvGrpSpPr/>
            <p:nvPr/>
          </p:nvGrpSpPr>
          <p:grpSpPr>
            <a:xfrm>
              <a:off x="408267" y="2000350"/>
              <a:ext cx="529341" cy="1805950"/>
              <a:chOff x="2353066" y="3046625"/>
              <a:chExt cx="529341" cy="1805950"/>
            </a:xfrm>
          </p:grpSpPr>
          <p:sp>
            <p:nvSpPr>
              <p:cNvPr id="15" name="Flowchart: Connector 14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cxnSp>
            <p:nvCxnSpPr>
              <p:cNvPr id="16" name="Straight Connector 15"/>
              <p:cNvCxnSpPr>
                <a:endCxn id="15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7" name="Group 16"/>
          <p:cNvGrpSpPr/>
          <p:nvPr/>
        </p:nvGrpSpPr>
        <p:grpSpPr>
          <a:xfrm>
            <a:off x="8745918" y="1945521"/>
            <a:ext cx="1475754" cy="4433148"/>
            <a:chOff x="6165834" y="1545889"/>
            <a:chExt cx="1475754" cy="4433148"/>
          </a:xfrm>
        </p:grpSpPr>
        <p:sp>
          <p:nvSpPr>
            <p:cNvPr id="19" name="Flowchart: Connector 18"/>
            <p:cNvSpPr/>
            <p:nvPr/>
          </p:nvSpPr>
          <p:spPr>
            <a:xfrm>
              <a:off x="6172319" y="4779234"/>
              <a:ext cx="529341" cy="45894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>
                  <a:solidFill>
                    <a:prstClr val="white"/>
                  </a:solidFill>
                </a:rPr>
                <a:t>2</a:t>
              </a:r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6165834" y="5520091"/>
              <a:ext cx="529341" cy="45894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>
                  <a:solidFill>
                    <a:prstClr val="white"/>
                  </a:solidFill>
                </a:rPr>
                <a:t>1</a:t>
              </a:r>
            </a:p>
          </p:txBody>
        </p:sp>
        <p:cxnSp>
          <p:nvCxnSpPr>
            <p:cNvPr id="21" name="Straight Connector 20"/>
            <p:cNvCxnSpPr>
              <a:stCxn id="20" idx="0"/>
              <a:endCxn id="19" idx="4"/>
            </p:cNvCxnSpPr>
            <p:nvPr/>
          </p:nvCxnSpPr>
          <p:spPr>
            <a:xfrm flipV="1">
              <a:off x="6430505" y="5238180"/>
              <a:ext cx="6485" cy="281911"/>
            </a:xfrm>
            <a:prstGeom prst="lin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6695175" y="1545889"/>
              <a:ext cx="946413" cy="1598448"/>
              <a:chOff x="6701660" y="3410259"/>
              <a:chExt cx="946413" cy="1598448"/>
            </a:xfrm>
          </p:grpSpPr>
          <p:grpSp>
            <p:nvGrpSpPr>
              <p:cNvPr id="28" name="branch: commit 3"/>
              <p:cNvGrpSpPr/>
              <p:nvPr/>
            </p:nvGrpSpPr>
            <p:grpSpPr>
              <a:xfrm>
                <a:off x="6701660" y="4104618"/>
                <a:ext cx="946413" cy="904089"/>
                <a:chOff x="2878918" y="4177959"/>
                <a:chExt cx="946413" cy="904089"/>
              </a:xfrm>
            </p:grpSpPr>
            <p:sp>
              <p:nvSpPr>
                <p:cNvPr id="32" name="Flowchart: Connector 31"/>
                <p:cNvSpPr/>
                <p:nvPr/>
              </p:nvSpPr>
              <p:spPr>
                <a:xfrm>
                  <a:off x="3295990" y="4177959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3</a:t>
                  </a:r>
                </a:p>
              </p:txBody>
            </p:sp>
            <p:cxnSp>
              <p:nvCxnSpPr>
                <p:cNvPr id="33" name="Straight Connector 32"/>
                <p:cNvCxnSpPr>
                  <a:stCxn id="19" idx="6"/>
                  <a:endCxn id="32" idx="4"/>
                </p:cNvCxnSpPr>
                <p:nvPr/>
              </p:nvCxnSpPr>
              <p:spPr>
                <a:xfrm flipV="1">
                  <a:off x="2878918" y="4636905"/>
                  <a:ext cx="681743" cy="44514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29" name="branch: commit 4"/>
              <p:cNvGrpSpPr/>
              <p:nvPr/>
            </p:nvGrpSpPr>
            <p:grpSpPr>
              <a:xfrm>
                <a:off x="7118732" y="3410259"/>
                <a:ext cx="529341" cy="694359"/>
                <a:chOff x="3295990" y="3483600"/>
                <a:chExt cx="529341" cy="694359"/>
              </a:xfrm>
            </p:grpSpPr>
            <p:sp>
              <p:nvSpPr>
                <p:cNvPr id="30" name="Flowchart: Connector 29"/>
                <p:cNvSpPr/>
                <p:nvPr/>
              </p:nvSpPr>
              <p:spPr>
                <a:xfrm>
                  <a:off x="3295990" y="3483600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4</a:t>
                  </a:r>
                </a:p>
              </p:txBody>
            </p:sp>
            <p:cxnSp>
              <p:nvCxnSpPr>
                <p:cNvPr id="31" name="Straight Connector 30"/>
                <p:cNvCxnSpPr>
                  <a:stCxn id="32" idx="0"/>
                  <a:endCxn id="30" idx="4"/>
                </p:cNvCxnSpPr>
                <p:nvPr/>
              </p:nvCxnSpPr>
              <p:spPr>
                <a:xfrm flipV="1">
                  <a:off x="3560661" y="3942546"/>
                  <a:ext cx="0" cy="2354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23" name="master: commit 5"/>
            <p:cNvGrpSpPr/>
            <p:nvPr/>
          </p:nvGrpSpPr>
          <p:grpSpPr>
            <a:xfrm>
              <a:off x="6172319" y="2966230"/>
              <a:ext cx="529341" cy="1805950"/>
              <a:chOff x="2353066" y="3046625"/>
              <a:chExt cx="529341" cy="1805950"/>
            </a:xfrm>
          </p:grpSpPr>
          <p:sp>
            <p:nvSpPr>
              <p:cNvPr id="26" name="Flowchart: Connector 25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cxnSp>
            <p:nvCxnSpPr>
              <p:cNvPr id="27" name="Straight Connector 26"/>
              <p:cNvCxnSpPr>
                <a:endCxn id="26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4" name="Group 33"/>
          <p:cNvGrpSpPr/>
          <p:nvPr/>
        </p:nvGrpSpPr>
        <p:grpSpPr>
          <a:xfrm>
            <a:off x="6317267" y="2350551"/>
            <a:ext cx="1482239" cy="3741157"/>
            <a:chOff x="6165834" y="2237880"/>
            <a:chExt cx="1482239" cy="3741157"/>
          </a:xfrm>
        </p:grpSpPr>
        <p:grpSp>
          <p:nvGrpSpPr>
            <p:cNvPr id="36" name="Group 35"/>
            <p:cNvGrpSpPr/>
            <p:nvPr/>
          </p:nvGrpSpPr>
          <p:grpSpPr>
            <a:xfrm>
              <a:off x="6165834" y="3410259"/>
              <a:ext cx="1482239" cy="2568778"/>
              <a:chOff x="4338956" y="3483600"/>
              <a:chExt cx="1482239" cy="2568778"/>
            </a:xfrm>
          </p:grpSpPr>
          <p:sp>
            <p:nvSpPr>
              <p:cNvPr id="44" name="Flowchart: Connector 43"/>
              <p:cNvSpPr/>
              <p:nvPr/>
            </p:nvSpPr>
            <p:spPr>
              <a:xfrm>
                <a:off x="4345441" y="485257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45" name="Flowchart: Connector 44"/>
              <p:cNvSpPr/>
              <p:nvPr/>
            </p:nvSpPr>
            <p:spPr>
              <a:xfrm>
                <a:off x="4338956" y="5593432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1</a:t>
                </a:r>
              </a:p>
            </p:txBody>
          </p:sp>
          <p:cxnSp>
            <p:nvCxnSpPr>
              <p:cNvPr id="46" name="Straight Connector 45"/>
              <p:cNvCxnSpPr>
                <a:stCxn id="45" idx="0"/>
                <a:endCxn id="44" idx="4"/>
              </p:cNvCxnSpPr>
              <p:nvPr/>
            </p:nvCxnSpPr>
            <p:spPr>
              <a:xfrm flipV="1">
                <a:off x="4603627" y="5311521"/>
                <a:ext cx="6485" cy="281911"/>
              </a:xfrm>
              <a:prstGeom prst="lin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grpSp>
            <p:nvGrpSpPr>
              <p:cNvPr id="47" name="branch: commit 3"/>
              <p:cNvGrpSpPr/>
              <p:nvPr/>
            </p:nvGrpSpPr>
            <p:grpSpPr>
              <a:xfrm>
                <a:off x="4874782" y="4177959"/>
                <a:ext cx="946413" cy="904089"/>
                <a:chOff x="2878918" y="4177959"/>
                <a:chExt cx="946413" cy="904089"/>
              </a:xfrm>
            </p:grpSpPr>
            <p:sp>
              <p:nvSpPr>
                <p:cNvPr id="51" name="Flowchart: Connector 50"/>
                <p:cNvSpPr/>
                <p:nvPr/>
              </p:nvSpPr>
              <p:spPr>
                <a:xfrm>
                  <a:off x="3295990" y="4177959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3</a:t>
                  </a:r>
                </a:p>
              </p:txBody>
            </p:sp>
            <p:cxnSp>
              <p:nvCxnSpPr>
                <p:cNvPr id="52" name="Straight Connector 51"/>
                <p:cNvCxnSpPr>
                  <a:stCxn id="44" idx="6"/>
                  <a:endCxn id="51" idx="4"/>
                </p:cNvCxnSpPr>
                <p:nvPr/>
              </p:nvCxnSpPr>
              <p:spPr>
                <a:xfrm flipV="1">
                  <a:off x="2878918" y="4636905"/>
                  <a:ext cx="681743" cy="44514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48" name="branch: commit 4"/>
              <p:cNvGrpSpPr/>
              <p:nvPr/>
            </p:nvGrpSpPr>
            <p:grpSpPr>
              <a:xfrm>
                <a:off x="5291854" y="3483600"/>
                <a:ext cx="529341" cy="694359"/>
                <a:chOff x="3295990" y="3483600"/>
                <a:chExt cx="529341" cy="694359"/>
              </a:xfrm>
            </p:grpSpPr>
            <p:sp>
              <p:nvSpPr>
                <p:cNvPr id="49" name="Flowchart: Connector 48"/>
                <p:cNvSpPr/>
                <p:nvPr/>
              </p:nvSpPr>
              <p:spPr>
                <a:xfrm>
                  <a:off x="3295990" y="3483600"/>
                  <a:ext cx="529341" cy="458946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4</a:t>
                  </a:r>
                </a:p>
              </p:txBody>
            </p:sp>
            <p:cxnSp>
              <p:nvCxnSpPr>
                <p:cNvPr id="50" name="Straight Connector 49"/>
                <p:cNvCxnSpPr>
                  <a:stCxn id="51" idx="0"/>
                  <a:endCxn id="49" idx="4"/>
                </p:cNvCxnSpPr>
                <p:nvPr/>
              </p:nvCxnSpPr>
              <p:spPr>
                <a:xfrm flipV="1">
                  <a:off x="3560661" y="3942546"/>
                  <a:ext cx="0" cy="235413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37" name="master: commit 5"/>
            <p:cNvGrpSpPr/>
            <p:nvPr/>
          </p:nvGrpSpPr>
          <p:grpSpPr>
            <a:xfrm>
              <a:off x="6172319" y="2966230"/>
              <a:ext cx="529341" cy="1805950"/>
              <a:chOff x="2353066" y="3046625"/>
              <a:chExt cx="529341" cy="1805950"/>
            </a:xfrm>
          </p:grpSpPr>
          <p:sp>
            <p:nvSpPr>
              <p:cNvPr id="42" name="Flowchart: Connector 41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cxnSp>
            <p:nvCxnSpPr>
              <p:cNvPr id="43" name="Straight Connector 42"/>
              <p:cNvCxnSpPr>
                <a:endCxn id="42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38" name="merge commit"/>
            <p:cNvGrpSpPr/>
            <p:nvPr/>
          </p:nvGrpSpPr>
          <p:grpSpPr>
            <a:xfrm>
              <a:off x="6624140" y="2237880"/>
              <a:ext cx="1023933" cy="1172379"/>
              <a:chOff x="1855734" y="2373123"/>
              <a:chExt cx="1023933" cy="1172379"/>
            </a:xfrm>
          </p:grpSpPr>
          <p:sp>
            <p:nvSpPr>
              <p:cNvPr id="39" name="Flowchart: Connector 136"/>
              <p:cNvSpPr/>
              <p:nvPr/>
            </p:nvSpPr>
            <p:spPr>
              <a:xfrm>
                <a:off x="2350326" y="2373123"/>
                <a:ext cx="529341" cy="458946"/>
              </a:xfrm>
              <a:prstGeom prst="flowChartConnector">
                <a:avLst/>
              </a:prstGeom>
              <a:pattFill prst="dkVert">
                <a:fgClr>
                  <a:srgbClr val="0070C0"/>
                </a:fgClr>
                <a:bgClr>
                  <a:schemeClr val="accent6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6</a:t>
                </a:r>
              </a:p>
            </p:txBody>
          </p:sp>
          <p:cxnSp>
            <p:nvCxnSpPr>
              <p:cNvPr id="40" name="Straight Connector 137"/>
              <p:cNvCxnSpPr>
                <a:stCxn id="42" idx="7"/>
                <a:endCxn id="39" idx="3"/>
              </p:cNvCxnSpPr>
              <p:nvPr/>
            </p:nvCxnSpPr>
            <p:spPr>
              <a:xfrm flipV="1">
                <a:off x="1855734" y="2764858"/>
                <a:ext cx="572112" cy="403826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139"/>
              <p:cNvCxnSpPr>
                <a:stCxn id="49" idx="0"/>
                <a:endCxn id="39" idx="4"/>
              </p:cNvCxnSpPr>
              <p:nvPr/>
            </p:nvCxnSpPr>
            <p:spPr>
              <a:xfrm flipV="1">
                <a:off x="2614997" y="2832069"/>
                <a:ext cx="0" cy="71343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4298117" y="3092101"/>
            <a:ext cx="1605072" cy="3012807"/>
            <a:chOff x="6165834" y="2966230"/>
            <a:chExt cx="1605072" cy="3012807"/>
          </a:xfrm>
        </p:grpSpPr>
        <p:grpSp>
          <p:nvGrpSpPr>
            <p:cNvPr id="54" name="Group 53"/>
            <p:cNvGrpSpPr/>
            <p:nvPr/>
          </p:nvGrpSpPr>
          <p:grpSpPr>
            <a:xfrm>
              <a:off x="6165834" y="3964522"/>
              <a:ext cx="1605072" cy="2014515"/>
              <a:chOff x="4338956" y="4037863"/>
              <a:chExt cx="1605072" cy="2014515"/>
            </a:xfrm>
          </p:grpSpPr>
          <p:sp>
            <p:nvSpPr>
              <p:cNvPr id="62" name="Flowchart: Connector 61"/>
              <p:cNvSpPr/>
              <p:nvPr/>
            </p:nvSpPr>
            <p:spPr>
              <a:xfrm>
                <a:off x="4345441" y="485257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2</a:t>
                </a:r>
              </a:p>
            </p:txBody>
          </p:sp>
          <p:sp>
            <p:nvSpPr>
              <p:cNvPr id="63" name="Flowchart: Connector 62"/>
              <p:cNvSpPr/>
              <p:nvPr/>
            </p:nvSpPr>
            <p:spPr>
              <a:xfrm>
                <a:off x="4338956" y="5593432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>
                    <a:solidFill>
                      <a:prstClr val="white"/>
                    </a:solidFill>
                  </a:rPr>
                  <a:t>1</a:t>
                </a:r>
              </a:p>
            </p:txBody>
          </p:sp>
          <p:cxnSp>
            <p:nvCxnSpPr>
              <p:cNvPr id="64" name="Straight Connector 63"/>
              <p:cNvCxnSpPr>
                <a:stCxn id="63" idx="0"/>
                <a:endCxn id="62" idx="4"/>
              </p:cNvCxnSpPr>
              <p:nvPr/>
            </p:nvCxnSpPr>
            <p:spPr>
              <a:xfrm flipV="1">
                <a:off x="4603627" y="5311521"/>
                <a:ext cx="6485" cy="281911"/>
              </a:xfrm>
              <a:prstGeom prst="line">
                <a:avLst/>
              </a:prstGeom>
              <a:solidFill>
                <a:srgbClr val="C0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grpSp>
            <p:nvGrpSpPr>
              <p:cNvPr id="65" name="branch: commit 3"/>
              <p:cNvGrpSpPr/>
              <p:nvPr/>
            </p:nvGrpSpPr>
            <p:grpSpPr>
              <a:xfrm>
                <a:off x="4874782" y="4037863"/>
                <a:ext cx="1069246" cy="1044185"/>
                <a:chOff x="2878918" y="4037863"/>
                <a:chExt cx="1069246" cy="1044185"/>
              </a:xfrm>
            </p:grpSpPr>
            <p:sp>
              <p:nvSpPr>
                <p:cNvPr id="69" name="Flowchart: Connector 68"/>
                <p:cNvSpPr/>
                <p:nvPr/>
              </p:nvSpPr>
              <p:spPr>
                <a:xfrm>
                  <a:off x="3173156" y="4037863"/>
                  <a:ext cx="775008" cy="739138"/>
                </a:xfrm>
                <a:prstGeom prst="flowChartConnector">
                  <a:avLst/>
                </a:prstGeom>
                <a:solidFill>
                  <a:srgbClr val="0070C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prstClr val="white"/>
                      </a:solidFill>
                    </a:rPr>
                    <a:t>3+4</a:t>
                  </a:r>
                </a:p>
              </p:txBody>
            </p:sp>
            <p:cxnSp>
              <p:nvCxnSpPr>
                <p:cNvPr id="70" name="Straight Connector 69"/>
                <p:cNvCxnSpPr>
                  <a:stCxn id="62" idx="6"/>
                  <a:endCxn id="69" idx="4"/>
                </p:cNvCxnSpPr>
                <p:nvPr/>
              </p:nvCxnSpPr>
              <p:spPr>
                <a:xfrm flipV="1">
                  <a:off x="2878918" y="4777001"/>
                  <a:ext cx="681742" cy="305047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55" name="master: commit 5"/>
            <p:cNvGrpSpPr/>
            <p:nvPr/>
          </p:nvGrpSpPr>
          <p:grpSpPr>
            <a:xfrm>
              <a:off x="6172319" y="2966230"/>
              <a:ext cx="529341" cy="1805950"/>
              <a:chOff x="2353066" y="3046625"/>
              <a:chExt cx="529341" cy="1805950"/>
            </a:xfrm>
          </p:grpSpPr>
          <p:sp>
            <p:nvSpPr>
              <p:cNvPr id="60" name="Flowchart: Connector 59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prstClr val="white"/>
                    </a:solidFill>
                  </a:rPr>
                  <a:t>5</a:t>
                </a:r>
              </a:p>
            </p:txBody>
          </p:sp>
          <p:cxnSp>
            <p:nvCxnSpPr>
              <p:cNvPr id="61" name="Straight Connector 60"/>
              <p:cNvCxnSpPr>
                <a:endCxn id="60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</p:grpSp>
      <p:sp>
        <p:nvSpPr>
          <p:cNvPr id="75" name="TextBox 74"/>
          <p:cNvSpPr txBox="1"/>
          <p:nvPr/>
        </p:nvSpPr>
        <p:spPr>
          <a:xfrm>
            <a:off x="1966834" y="1902582"/>
            <a:ext cx="1132795" cy="38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608417" y="6212442"/>
            <a:ext cx="139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 force-push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162413" y="4580061"/>
            <a:ext cx="139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 force-push</a:t>
            </a:r>
          </a:p>
        </p:txBody>
      </p:sp>
      <p:grpSp>
        <p:nvGrpSpPr>
          <p:cNvPr id="80" name="cae091f8-197b-44c8-9a90-664400287b89">
            <a:extLst>
              <a:ext uri="{FF2B5EF4-FFF2-40B4-BE49-F238E27FC236}">
                <a16:creationId xmlns:a16="http://schemas.microsoft.com/office/drawing/2014/main" id="{9AE74E03-DAFB-46AE-A14F-F443C86CE9D8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81" name="Round Same Side Corner Rectangle 7">
              <a:extLst>
                <a:ext uri="{FF2B5EF4-FFF2-40B4-BE49-F238E27FC236}">
                  <a16:creationId xmlns:a16="http://schemas.microsoft.com/office/drawing/2014/main" id="{786AFF78-E58E-497C-9BC4-A8B76AE20F83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3CBE85B7-1D3E-4F89-821B-7FE98DF9A31F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F17017F5-F032-41A6-A763-39E4F2EE088D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4" name="Flowchart: Connector 83">
              <a:extLst>
                <a:ext uri="{FF2B5EF4-FFF2-40B4-BE49-F238E27FC236}">
                  <a16:creationId xmlns:a16="http://schemas.microsoft.com/office/drawing/2014/main" id="{7A29C6FB-5512-4029-92E4-FAE50B1AECED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FB910ABE-8C76-4BFA-A186-73B16BC9F44E}"/>
              </a:ext>
            </a:extLst>
          </p:cNvPr>
          <p:cNvSpPr txBox="1"/>
          <p:nvPr/>
        </p:nvSpPr>
        <p:spPr>
          <a:xfrm>
            <a:off x="609600" y="609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77" name="Rectangle: Top Corners Rounded 76">
            <a:extLst>
              <a:ext uri="{FF2B5EF4-FFF2-40B4-BE49-F238E27FC236}">
                <a16:creationId xmlns:a16="http://schemas.microsoft.com/office/drawing/2014/main" id="{760DBFAB-A77E-42C4-840F-7A40390E61C7}"/>
              </a:ext>
            </a:extLst>
          </p:cNvPr>
          <p:cNvSpPr/>
          <p:nvPr/>
        </p:nvSpPr>
        <p:spPr>
          <a:xfrm>
            <a:off x="2395419" y="0"/>
            <a:ext cx="7296912" cy="40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Answer this question in </a:t>
            </a:r>
            <a:r>
              <a:rPr lang="en-US" sz="2400" dirty="0">
                <a:solidFill>
                  <a:srgbClr val="FFFF00"/>
                </a:solidFill>
              </a:rPr>
              <a:t>Week 4 Quiz (on Canvas)</a:t>
            </a:r>
            <a:endParaRPr lang="en-SG" sz="2400" dirty="0">
              <a:solidFill>
                <a:srgbClr val="FFFF00"/>
              </a:solidFill>
            </a:endParaRPr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642203B6-906C-475B-88F2-DF80CBC5E427}"/>
              </a:ext>
            </a:extLst>
          </p:cNvPr>
          <p:cNvSpPr/>
          <p:nvPr/>
        </p:nvSpPr>
        <p:spPr>
          <a:xfrm>
            <a:off x="129404" y="6044118"/>
            <a:ext cx="3738401" cy="813881"/>
          </a:xfrm>
          <a:prstGeom prst="round2SameRect">
            <a:avLst>
              <a:gd name="adj1" fmla="val 41751"/>
              <a:gd name="adj2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answer is auto-saved. Don’t submit the quiz yet!</a:t>
            </a:r>
            <a:endParaRPr lang="en-SG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75968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9" grpId="0"/>
      <p:bldP spid="77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Which commits will </a:t>
            </a:r>
            <a:r>
              <a:rPr lang="en-US" dirty="0"/>
              <a:t>remain</a:t>
            </a:r>
            <a:r>
              <a:rPr lang="en-US" b="0" dirty="0"/>
              <a:t> </a:t>
            </a:r>
            <a:br>
              <a:rPr lang="en-US" b="0" dirty="0"/>
            </a:br>
            <a:r>
              <a:rPr lang="en-US" b="0" dirty="0"/>
              <a:t>if you delete branch          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407" y="1506750"/>
            <a:ext cx="1098146" cy="4106590"/>
          </a:xfrm>
        </p:spPr>
        <p:txBody>
          <a:bodyPr>
            <a:normAutofit/>
          </a:bodyPr>
          <a:lstStyle/>
          <a:p>
            <a:r>
              <a:rPr lang="en-US" sz="3200" dirty="0"/>
              <a:t>C3</a:t>
            </a:r>
          </a:p>
          <a:p>
            <a:r>
              <a:rPr lang="en-US" sz="3200" dirty="0"/>
              <a:t>C4</a:t>
            </a:r>
          </a:p>
          <a:p>
            <a:r>
              <a:rPr lang="en-US" sz="3200" dirty="0"/>
              <a:t>C5</a:t>
            </a:r>
          </a:p>
          <a:p>
            <a:r>
              <a:rPr lang="en-US" sz="3200" dirty="0"/>
              <a:t>C6</a:t>
            </a:r>
          </a:p>
          <a:p>
            <a:r>
              <a:rPr lang="en-US" sz="3200" dirty="0"/>
              <a:t>C7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1B852B-0C2E-48BF-8282-201AC8C1AE7A}"/>
              </a:ext>
            </a:extLst>
          </p:cNvPr>
          <p:cNvGrpSpPr/>
          <p:nvPr/>
        </p:nvGrpSpPr>
        <p:grpSpPr>
          <a:xfrm>
            <a:off x="2245645" y="1812234"/>
            <a:ext cx="3630694" cy="4474395"/>
            <a:chOff x="6003520" y="1755600"/>
            <a:chExt cx="3630694" cy="4474395"/>
          </a:xfrm>
        </p:grpSpPr>
        <p:sp>
          <p:nvSpPr>
            <p:cNvPr id="4" name="Flowchart: Connector 3"/>
            <p:cNvSpPr/>
            <p:nvPr/>
          </p:nvSpPr>
          <p:spPr>
            <a:xfrm>
              <a:off x="7125920" y="5030192"/>
              <a:ext cx="529341" cy="45894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prstClr val="white"/>
                  </a:solidFill>
                </a:rPr>
                <a:t>C2</a:t>
              </a:r>
            </a:p>
          </p:txBody>
        </p:sp>
        <p:sp>
          <p:nvSpPr>
            <p:cNvPr id="5" name="Flowchart: Connector 4"/>
            <p:cNvSpPr/>
            <p:nvPr/>
          </p:nvSpPr>
          <p:spPr>
            <a:xfrm>
              <a:off x="7119435" y="5771049"/>
              <a:ext cx="529341" cy="458946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400" dirty="0">
                  <a:solidFill>
                    <a:prstClr val="white"/>
                  </a:solidFill>
                </a:rPr>
                <a:t>C1</a:t>
              </a:r>
            </a:p>
          </p:txBody>
        </p:sp>
        <p:cxnSp>
          <p:nvCxnSpPr>
            <p:cNvPr id="6" name="Straight Connector 5"/>
            <p:cNvCxnSpPr>
              <a:stCxn id="5" idx="0"/>
              <a:endCxn id="4" idx="4"/>
            </p:cNvCxnSpPr>
            <p:nvPr/>
          </p:nvCxnSpPr>
          <p:spPr>
            <a:xfrm flipV="1">
              <a:off x="7384106" y="5489139"/>
              <a:ext cx="6485" cy="281911"/>
            </a:xfrm>
            <a:prstGeom prst="line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grpSp>
          <p:nvGrpSpPr>
            <p:cNvPr id="7" name="master: commit 5"/>
            <p:cNvGrpSpPr/>
            <p:nvPr/>
          </p:nvGrpSpPr>
          <p:grpSpPr>
            <a:xfrm>
              <a:off x="7129409" y="3224242"/>
              <a:ext cx="529341" cy="1805950"/>
              <a:chOff x="2353066" y="3046625"/>
              <a:chExt cx="529341" cy="1805950"/>
            </a:xfrm>
          </p:grpSpPr>
          <p:sp>
            <p:nvSpPr>
              <p:cNvPr id="8" name="Flowchart: Connector 7"/>
              <p:cNvSpPr/>
              <p:nvPr/>
            </p:nvSpPr>
            <p:spPr>
              <a:xfrm>
                <a:off x="2353066" y="3046625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C5</a:t>
                </a:r>
              </a:p>
            </p:txBody>
          </p:sp>
          <p:cxnSp>
            <p:nvCxnSpPr>
              <p:cNvPr id="9" name="Straight Connector 8"/>
              <p:cNvCxnSpPr>
                <a:stCxn id="4" idx="0"/>
                <a:endCxn id="8" idx="4"/>
              </p:cNvCxnSpPr>
              <p:nvPr/>
            </p:nvCxnSpPr>
            <p:spPr>
              <a:xfrm flipV="1">
                <a:off x="2614248" y="3505571"/>
                <a:ext cx="3489" cy="134700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10" name="branch: commit 3"/>
            <p:cNvGrpSpPr/>
            <p:nvPr/>
          </p:nvGrpSpPr>
          <p:grpSpPr>
            <a:xfrm>
              <a:off x="7655261" y="4355577"/>
              <a:ext cx="946413" cy="904089"/>
              <a:chOff x="2878918" y="4177959"/>
              <a:chExt cx="946413" cy="904089"/>
            </a:xfrm>
          </p:grpSpPr>
          <p:sp>
            <p:nvSpPr>
              <p:cNvPr id="11" name="Flowchart: Connector 10"/>
              <p:cNvSpPr/>
              <p:nvPr/>
            </p:nvSpPr>
            <p:spPr>
              <a:xfrm>
                <a:off x="3295990" y="4177959"/>
                <a:ext cx="529341" cy="458946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C3</a:t>
                </a:r>
              </a:p>
            </p:txBody>
          </p:sp>
          <p:cxnSp>
            <p:nvCxnSpPr>
              <p:cNvPr id="12" name="Straight Connector 11"/>
              <p:cNvCxnSpPr>
                <a:stCxn id="4" idx="6"/>
                <a:endCxn id="11" idx="4"/>
              </p:cNvCxnSpPr>
              <p:nvPr/>
            </p:nvCxnSpPr>
            <p:spPr>
              <a:xfrm flipV="1">
                <a:off x="2878918" y="4636905"/>
                <a:ext cx="681743" cy="44514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13" name="branch: commit 4"/>
            <p:cNvGrpSpPr/>
            <p:nvPr/>
          </p:nvGrpSpPr>
          <p:grpSpPr>
            <a:xfrm>
              <a:off x="8072333" y="3661218"/>
              <a:ext cx="529341" cy="694359"/>
              <a:chOff x="3295990" y="3483600"/>
              <a:chExt cx="529341" cy="694359"/>
            </a:xfrm>
          </p:grpSpPr>
          <p:sp>
            <p:nvSpPr>
              <p:cNvPr id="14" name="Flowchart: Connector 13"/>
              <p:cNvSpPr/>
              <p:nvPr/>
            </p:nvSpPr>
            <p:spPr>
              <a:xfrm>
                <a:off x="3295990" y="3483600"/>
                <a:ext cx="529341" cy="458946"/>
              </a:xfrm>
              <a:prstGeom prst="flowChartConnector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C4</a:t>
                </a:r>
              </a:p>
            </p:txBody>
          </p:sp>
          <p:cxnSp>
            <p:nvCxnSpPr>
              <p:cNvPr id="15" name="Straight Connector 14"/>
              <p:cNvCxnSpPr>
                <a:stCxn id="11" idx="0"/>
                <a:endCxn id="14" idx="4"/>
              </p:cNvCxnSpPr>
              <p:nvPr/>
            </p:nvCxnSpPr>
            <p:spPr>
              <a:xfrm flipV="1">
                <a:off x="3560661" y="3942546"/>
                <a:ext cx="0" cy="2354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grpSp>
          <p:nvGrpSpPr>
            <p:cNvPr id="16" name="merge commit"/>
            <p:cNvGrpSpPr/>
            <p:nvPr/>
          </p:nvGrpSpPr>
          <p:grpSpPr>
            <a:xfrm>
              <a:off x="7126669" y="2550741"/>
              <a:ext cx="1210335" cy="1110477"/>
              <a:chOff x="2350326" y="2373123"/>
              <a:chExt cx="1210335" cy="1110477"/>
            </a:xfrm>
          </p:grpSpPr>
          <p:sp>
            <p:nvSpPr>
              <p:cNvPr id="17" name="Flowchart: Connector 136"/>
              <p:cNvSpPr/>
              <p:nvPr/>
            </p:nvSpPr>
            <p:spPr>
              <a:xfrm>
                <a:off x="2350326" y="2373123"/>
                <a:ext cx="529341" cy="458946"/>
              </a:xfrm>
              <a:prstGeom prst="flowChartConnector">
                <a:avLst/>
              </a:prstGeom>
              <a:pattFill prst="dkVert">
                <a:fgClr>
                  <a:srgbClr val="0070C0"/>
                </a:fgClr>
                <a:bgClr>
                  <a:schemeClr val="accent6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C6</a:t>
                </a:r>
              </a:p>
            </p:txBody>
          </p:sp>
          <p:cxnSp>
            <p:nvCxnSpPr>
              <p:cNvPr id="18" name="Straight Connector 137"/>
              <p:cNvCxnSpPr>
                <a:stCxn id="8" idx="0"/>
                <a:endCxn id="17" idx="4"/>
              </p:cNvCxnSpPr>
              <p:nvPr/>
            </p:nvCxnSpPr>
            <p:spPr>
              <a:xfrm flipH="1" flipV="1">
                <a:off x="2614997" y="2832069"/>
                <a:ext cx="2740" cy="21455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39"/>
              <p:cNvCxnSpPr>
                <a:stCxn id="14" idx="0"/>
                <a:endCxn id="17" idx="5"/>
              </p:cNvCxnSpPr>
              <p:nvPr/>
            </p:nvCxnSpPr>
            <p:spPr>
              <a:xfrm flipH="1" flipV="1">
                <a:off x="2802147" y="2764858"/>
                <a:ext cx="758514" cy="718742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sp>
          <p:nvSpPr>
            <p:cNvPr id="21" name="InSlideAnimateShapef6670a49-3898-4e8c-8403-b30b80627c4a"/>
            <p:cNvSpPr txBox="1">
              <a:spLocks/>
            </p:cNvSpPr>
            <p:nvPr/>
          </p:nvSpPr>
          <p:spPr>
            <a:xfrm flipH="1">
              <a:off x="8796014" y="3731951"/>
              <a:ext cx="838200" cy="369332"/>
            </a:xfrm>
            <a:prstGeom prst="rightArrow">
              <a:avLst>
                <a:gd name="adj1" fmla="val 100000"/>
                <a:gd name="adj2" fmla="val 2293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B0F0"/>
                  </a:solidFill>
                  <a:latin typeface="Consolas" panose="020B0609020204030204" pitchFamily="49" charset="0"/>
                </a:rPr>
                <a:t>fix1</a:t>
              </a:r>
            </a:p>
          </p:txBody>
        </p:sp>
        <p:grpSp>
          <p:nvGrpSpPr>
            <p:cNvPr id="25" name="master: commit7"/>
            <p:cNvGrpSpPr/>
            <p:nvPr/>
          </p:nvGrpSpPr>
          <p:grpSpPr>
            <a:xfrm>
              <a:off x="7125920" y="1755600"/>
              <a:ext cx="529341" cy="795140"/>
              <a:chOff x="2349577" y="1577983"/>
              <a:chExt cx="529341" cy="795140"/>
            </a:xfrm>
          </p:grpSpPr>
          <p:sp>
            <p:nvSpPr>
              <p:cNvPr id="26" name="Flowchart: Connector 25"/>
              <p:cNvSpPr/>
              <p:nvPr/>
            </p:nvSpPr>
            <p:spPr>
              <a:xfrm>
                <a:off x="2349577" y="1577983"/>
                <a:ext cx="529341" cy="458946"/>
              </a:xfrm>
              <a:prstGeom prst="flowChartConnector">
                <a:avLst/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prstClr val="white"/>
                    </a:solidFill>
                  </a:rPr>
                  <a:t>C7</a:t>
                </a:r>
              </a:p>
            </p:txBody>
          </p:sp>
          <p:cxnSp>
            <p:nvCxnSpPr>
              <p:cNvPr id="27" name="Straight Connector 137"/>
              <p:cNvCxnSpPr>
                <a:stCxn id="17" idx="0"/>
                <a:endCxn id="26" idx="4"/>
              </p:cNvCxnSpPr>
              <p:nvPr/>
            </p:nvCxnSpPr>
            <p:spPr>
              <a:xfrm flipH="1" flipV="1">
                <a:off x="2614248" y="2036929"/>
                <a:ext cx="749" cy="3361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</p:cxnSp>
        </p:grpSp>
        <p:sp>
          <p:nvSpPr>
            <p:cNvPr id="28" name="InSlideAnimateShape72e699de-6abc-46bc-addd-06fddad875e4"/>
            <p:cNvSpPr txBox="1"/>
            <p:nvPr/>
          </p:nvSpPr>
          <p:spPr>
            <a:xfrm>
              <a:off x="6003520" y="1780930"/>
              <a:ext cx="1074322" cy="369332"/>
            </a:xfrm>
            <a:prstGeom prst="rightArrow">
              <a:avLst>
                <a:gd name="adj1" fmla="val 100000"/>
                <a:gd name="adj2" fmla="val 22939"/>
              </a:avLst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79646">
                      <a:lumMod val="60000"/>
                      <a:lumOff val="40000"/>
                    </a:srgbClr>
                  </a:solidFill>
                  <a:latin typeface="Consolas" panose="020B0609020204030204" pitchFamily="49" charset="0"/>
                </a:rPr>
                <a:t>master</a:t>
              </a:r>
            </a:p>
          </p:txBody>
        </p:sp>
      </p:grpSp>
      <p:sp>
        <p:nvSpPr>
          <p:cNvPr id="46" name="InSlideAnimateShapef6670a49-3898-4e8c-8403-b30b80627c4a"/>
          <p:cNvSpPr txBox="1">
            <a:spLocks/>
          </p:cNvSpPr>
          <p:nvPr/>
        </p:nvSpPr>
        <p:spPr>
          <a:xfrm flipH="1">
            <a:off x="7384104" y="952952"/>
            <a:ext cx="838200" cy="369332"/>
          </a:xfrm>
          <a:prstGeom prst="rightArrow">
            <a:avLst>
              <a:gd name="adj1" fmla="val 100000"/>
              <a:gd name="adj2" fmla="val 22939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fix1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A170E-1001-49E5-8FB6-0B97A25F9261}"/>
              </a:ext>
            </a:extLst>
          </p:cNvPr>
          <p:cNvSpPr txBox="1"/>
          <p:nvPr/>
        </p:nvSpPr>
        <p:spPr>
          <a:xfrm>
            <a:off x="5597885" y="4671065"/>
            <a:ext cx="524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is common to delete branches after merging.</a:t>
            </a:r>
          </a:p>
        </p:txBody>
      </p:sp>
      <p:grpSp>
        <p:nvGrpSpPr>
          <p:cNvPr id="30" name="cae091f8-197b-44c8-9a90-664400287b89">
            <a:extLst>
              <a:ext uri="{FF2B5EF4-FFF2-40B4-BE49-F238E27FC236}">
                <a16:creationId xmlns:a16="http://schemas.microsoft.com/office/drawing/2014/main" id="{926E2A55-BCA8-4E41-B1E3-0AC8A4723639}"/>
              </a:ext>
            </a:extLst>
          </p:cNvPr>
          <p:cNvGrpSpPr/>
          <p:nvPr/>
        </p:nvGrpSpPr>
        <p:grpSpPr>
          <a:xfrm>
            <a:off x="-15814" y="1070"/>
            <a:ext cx="885024" cy="1599131"/>
            <a:chOff x="-8069" y="1382777"/>
            <a:chExt cx="663768" cy="1599131"/>
          </a:xfrm>
        </p:grpSpPr>
        <p:sp>
          <p:nvSpPr>
            <p:cNvPr id="31" name="Round Same Side Corner Rectangle 7">
              <a:extLst>
                <a:ext uri="{FF2B5EF4-FFF2-40B4-BE49-F238E27FC236}">
                  <a16:creationId xmlns:a16="http://schemas.microsoft.com/office/drawing/2014/main" id="{557EA60B-61FB-4DD7-AFDB-4A4DB0ECB2AD}"/>
                </a:ext>
              </a:extLst>
            </p:cNvPr>
            <p:cNvSpPr/>
            <p:nvPr/>
          </p:nvSpPr>
          <p:spPr>
            <a:xfrm rot="5400000">
              <a:off x="-133866" y="1887543"/>
              <a:ext cx="923429" cy="655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4A5CE876-0496-4552-8C54-23414A6CFBB7}"/>
                </a:ext>
              </a:extLst>
            </p:cNvPr>
            <p:cNvSpPr/>
            <p:nvPr/>
          </p:nvSpPr>
          <p:spPr>
            <a:xfrm>
              <a:off x="0" y="2588408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B9A837E1-9098-498F-B2DA-2C7116365728}"/>
                </a:ext>
              </a:extLst>
            </p:cNvPr>
            <p:cNvSpPr/>
            <p:nvPr/>
          </p:nvSpPr>
          <p:spPr>
            <a:xfrm flipV="1">
              <a:off x="0" y="1382777"/>
              <a:ext cx="393500" cy="393500"/>
            </a:xfrm>
            <a:custGeom>
              <a:avLst/>
              <a:gdLst>
                <a:gd name="connsiteX0" fmla="*/ 0 w 393500"/>
                <a:gd name="connsiteY0" fmla="*/ 0 h 393500"/>
                <a:gd name="connsiteX1" fmla="*/ 393500 w 393500"/>
                <a:gd name="connsiteY1" fmla="*/ 0 h 393500"/>
                <a:gd name="connsiteX2" fmla="*/ 0 w 393500"/>
                <a:gd name="connsiteY2" fmla="*/ 393500 h 3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3500" h="393500">
                  <a:moveTo>
                    <a:pt x="0" y="0"/>
                  </a:moveTo>
                  <a:lnTo>
                    <a:pt x="393500" y="0"/>
                  </a:lnTo>
                  <a:cubicBezTo>
                    <a:pt x="176176" y="0"/>
                    <a:pt x="0" y="176176"/>
                    <a:pt x="0" y="393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5EA34E89-59C3-49A3-9C3A-49E8B8822FEF}"/>
                </a:ext>
              </a:extLst>
            </p:cNvPr>
            <p:cNvSpPr/>
            <p:nvPr/>
          </p:nvSpPr>
          <p:spPr>
            <a:xfrm>
              <a:off x="-8069" y="1847384"/>
              <a:ext cx="655700" cy="596153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rgbClr val="FF0000"/>
                  </a:solidFill>
                </a:rPr>
                <a:t>Q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3B41D83-278E-4BD5-B809-728900CA4467}"/>
              </a:ext>
            </a:extLst>
          </p:cNvPr>
          <p:cNvSpPr txBox="1"/>
          <p:nvPr/>
        </p:nvSpPr>
        <p:spPr>
          <a:xfrm>
            <a:off x="609600" y="609600"/>
            <a:ext cx="349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AD7A2F-969D-4E1A-8C4F-18082300F2AF}"/>
              </a:ext>
            </a:extLst>
          </p:cNvPr>
          <p:cNvSpPr txBox="1"/>
          <p:nvPr/>
        </p:nvSpPr>
        <p:spPr>
          <a:xfrm>
            <a:off x="5597884" y="5316299"/>
            <a:ext cx="52488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Caution: Don’t delete branches in the </a:t>
            </a:r>
            <a:r>
              <a:rPr lang="en-US" sz="2000" dirty="0" err="1">
                <a:solidFill>
                  <a:srgbClr val="FFFF00"/>
                </a:solidFill>
              </a:rPr>
              <a:t>iP</a:t>
            </a:r>
            <a:r>
              <a:rPr lang="en-US" sz="2000" dirty="0">
                <a:solidFill>
                  <a:srgbClr val="FFFF00"/>
                </a:solidFill>
              </a:rPr>
              <a:t> and </a:t>
            </a:r>
            <a:r>
              <a:rPr lang="en-US" sz="2000" dirty="0" err="1">
                <a:solidFill>
                  <a:srgbClr val="FFFF00"/>
                </a:solidFill>
              </a:rPr>
              <a:t>tP</a:t>
            </a:r>
            <a:r>
              <a:rPr lang="en-US" sz="2000" dirty="0">
                <a:solidFill>
                  <a:srgbClr val="FFFF00"/>
                </a:solidFill>
              </a:rPr>
              <a:t>, as grading scripts check for branches</a:t>
            </a:r>
            <a:endParaRPr lang="en-SG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620011"/>
      </p:ext>
    </p:extLst>
  </p:cSld>
  <p:clrMapOvr>
    <a:masterClrMapping/>
  </p:clrMapOvr>
  <p:transition spd="slow">
    <p:push dir="u"/>
    <p:sndAc>
      <p:stSnd>
        <p:snd r:embed="rId3" name="cashreg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7BB3C9-A545-F21D-31E1-4163FCC989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879600" y="-61119"/>
            <a:ext cx="8432800" cy="6980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otted circle"/>
          <p:cNvSpPr/>
          <p:nvPr/>
        </p:nvSpPr>
        <p:spPr>
          <a:xfrm>
            <a:off x="5482594" y="749728"/>
            <a:ext cx="1370068" cy="537994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ular Callout 5">
            <a:extLst>
              <a:ext uri="{FF2B5EF4-FFF2-40B4-BE49-F238E27FC236}">
                <a16:creationId xmlns:a16="http://schemas.microsoft.com/office/drawing/2014/main" id="{B024452B-3EFD-49A9-91F5-1FD1A2BAB3EB}"/>
              </a:ext>
            </a:extLst>
          </p:cNvPr>
          <p:cNvSpPr/>
          <p:nvPr/>
        </p:nvSpPr>
        <p:spPr>
          <a:xfrm>
            <a:off x="7250328" y="304486"/>
            <a:ext cx="4037907" cy="1966472"/>
          </a:xfrm>
          <a:prstGeom prst="wedgeRectCallout">
            <a:avLst>
              <a:gd name="adj1" fmla="val -58197"/>
              <a:gd name="adj2" fmla="val -15087"/>
            </a:avLst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/>
              <a:t>An alternative to Pull Requests.</a:t>
            </a:r>
          </a:p>
          <a:p>
            <a:r>
              <a:rPr lang="en-US" sz="2000" dirty="0"/>
              <a:t>Git can create a file (called a patch) describing your proposed changes. Git can also ‘apply’ the patch file to another repo, to add your changes to that repo.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4D8F3-251B-5F94-DF63-F00C992C5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973" y="4997026"/>
            <a:ext cx="8528837" cy="1718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otted circle">
            <a:extLst>
              <a:ext uri="{FF2B5EF4-FFF2-40B4-BE49-F238E27FC236}">
                <a16:creationId xmlns:a16="http://schemas.microsoft.com/office/drawing/2014/main" id="{DED886F3-0D1C-CF7D-C28E-0723C2C9B65D}"/>
              </a:ext>
            </a:extLst>
          </p:cNvPr>
          <p:cNvSpPr/>
          <p:nvPr/>
        </p:nvSpPr>
        <p:spPr>
          <a:xfrm>
            <a:off x="5181235" y="5422310"/>
            <a:ext cx="1228717" cy="415956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dotted circle">
            <a:extLst>
              <a:ext uri="{FF2B5EF4-FFF2-40B4-BE49-F238E27FC236}">
                <a16:creationId xmlns:a16="http://schemas.microsoft.com/office/drawing/2014/main" id="{86E5E816-64BB-2DF2-FE8C-DE57B4DC3F08}"/>
              </a:ext>
            </a:extLst>
          </p:cNvPr>
          <p:cNvSpPr/>
          <p:nvPr/>
        </p:nvSpPr>
        <p:spPr>
          <a:xfrm>
            <a:off x="4984500" y="6284082"/>
            <a:ext cx="996188" cy="308862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1294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83AF1-C6D0-645B-F83D-25D20EE1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62637"/>
          </a:xfrm>
          <a:prstGeom prst="rect">
            <a:avLst/>
          </a:prstGeom>
        </p:spPr>
      </p:pic>
      <p:sp>
        <p:nvSpPr>
          <p:cNvPr id="4" name="dotted circle">
            <a:extLst>
              <a:ext uri="{FF2B5EF4-FFF2-40B4-BE49-F238E27FC236}">
                <a16:creationId xmlns:a16="http://schemas.microsoft.com/office/drawing/2014/main" id="{876C6A13-EBCF-6C96-8FDC-35373E7D949F}"/>
              </a:ext>
            </a:extLst>
          </p:cNvPr>
          <p:cNvSpPr/>
          <p:nvPr/>
        </p:nvSpPr>
        <p:spPr>
          <a:xfrm>
            <a:off x="11138169" y="6320006"/>
            <a:ext cx="1132799" cy="537994"/>
          </a:xfrm>
          <a:prstGeom prst="flowChartConnector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SG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345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2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1_green-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15591</TotalTime>
  <Words>1057</Words>
  <Application>Microsoft Office PowerPoint</Application>
  <PresentationFormat>Widescreen</PresentationFormat>
  <Paragraphs>242</Paragraphs>
  <Slides>43</Slides>
  <Notes>39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Wingdings</vt:lpstr>
      <vt:lpstr>arial</vt:lpstr>
      <vt:lpstr>Calibri</vt:lpstr>
      <vt:lpstr>Consolas</vt:lpstr>
      <vt:lpstr>Courier New</vt:lpstr>
      <vt:lpstr>2_green-UP</vt:lpstr>
      <vt:lpstr>11_green-UP</vt:lpstr>
      <vt:lpstr>CS2103 Software Engineering</vt:lpstr>
      <vt:lpstr>Ganesh</vt:lpstr>
      <vt:lpstr>PowerPoint Presentation</vt:lpstr>
      <vt:lpstr>Code quality vs coding standard</vt:lpstr>
      <vt:lpstr>Open the week 4 Canvas quiz</vt:lpstr>
      <vt:lpstr>Which one is which?</vt:lpstr>
      <vt:lpstr>Which commits will remain  if you delete branch           ?</vt:lpstr>
      <vt:lpstr>PowerPoint Presentation</vt:lpstr>
      <vt:lpstr>PowerPoint Presentation</vt:lpstr>
      <vt:lpstr>PowerPoint Presentation</vt:lpstr>
      <vt:lpstr>Lecture briefing structure</vt:lpstr>
      <vt:lpstr>PowerPoint Presentation</vt:lpstr>
      <vt:lpstr>models</vt:lpstr>
      <vt:lpstr>models</vt:lpstr>
      <vt:lpstr>models</vt:lpstr>
      <vt:lpstr>models</vt:lpstr>
      <vt:lpstr>models</vt:lpstr>
      <vt:lpstr>models</vt:lpstr>
      <vt:lpstr>models</vt:lpstr>
      <vt:lpstr>UML (Unified Modeling Language)</vt:lpstr>
      <vt:lpstr>UML creators are also known as …</vt:lpstr>
      <vt:lpstr>PowerPoint Presentation</vt:lpstr>
      <vt:lpstr>PowerPoint Presentation</vt:lpstr>
      <vt:lpstr>UML</vt:lpstr>
      <vt:lpstr>UML</vt:lpstr>
      <vt:lpstr>Imagine this scenario  in project meeting at the workplace:</vt:lpstr>
      <vt:lpstr>PowerPoint Presentation</vt:lpstr>
      <vt:lpstr>Imagine this scenario  in project meeting at the workplace:</vt:lpstr>
      <vt:lpstr>We aim to learn UML usage for …</vt:lpstr>
      <vt:lpstr>PowerPoint Presentation</vt:lpstr>
      <vt:lpstr>PowerPoint Presentation</vt:lpstr>
      <vt:lpstr>PowerPoint Presentation</vt:lpstr>
      <vt:lpstr>PowerPoint Presentation</vt:lpstr>
      <vt:lpstr>Code reviews</vt:lpstr>
      <vt:lpstr>Code reviews</vt:lpstr>
      <vt:lpstr>It’s harder to learn the _____ of code reviews</vt:lpstr>
      <vt:lpstr>PowerPoint Presentation</vt:lpstr>
      <vt:lpstr>PowerPoint Presentation</vt:lpstr>
      <vt:lpstr>RepoSense code dashboard for the iP</vt:lpstr>
      <vt:lpstr>Recommended: ___ look at others’ code</vt:lpstr>
      <vt:lpstr>PowerPoint Presentation</vt:lpstr>
      <vt:lpstr>PowerPoint Presentation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Damith</dc:creator>
  <cp:lastModifiedBy>Ganesh Neelakanta Iyer</cp:lastModifiedBy>
  <cp:revision>881</cp:revision>
  <dcterms:created xsi:type="dcterms:W3CDTF">2011-08-04T14:41:41Z</dcterms:created>
  <dcterms:modified xsi:type="dcterms:W3CDTF">2025-01-31T04:20:19Z</dcterms:modified>
</cp:coreProperties>
</file>